
<file path=[Content_Types].xml><?xml version="1.0" encoding="utf-8"?>
<Types xmlns="http://schemas.openxmlformats.org/package/2006/content-types">
  <Default Extension="bmp" ContentType="image/bmp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91" r:id="rId5"/>
  </p:sldMasterIdLst>
  <p:notesMasterIdLst>
    <p:notesMasterId r:id="rId31"/>
  </p:notesMasterIdLst>
  <p:handoutMasterIdLst>
    <p:handoutMasterId r:id="rId32"/>
  </p:handoutMasterIdLst>
  <p:sldIdLst>
    <p:sldId id="941" r:id="rId6"/>
    <p:sldId id="823" r:id="rId7"/>
    <p:sldId id="924" r:id="rId8"/>
    <p:sldId id="931" r:id="rId9"/>
    <p:sldId id="828" r:id="rId10"/>
    <p:sldId id="942" r:id="rId11"/>
    <p:sldId id="905" r:id="rId12"/>
    <p:sldId id="907" r:id="rId13"/>
    <p:sldId id="938" r:id="rId14"/>
    <p:sldId id="921" r:id="rId15"/>
    <p:sldId id="920" r:id="rId16"/>
    <p:sldId id="903" r:id="rId17"/>
    <p:sldId id="932" r:id="rId18"/>
    <p:sldId id="943" r:id="rId19"/>
    <p:sldId id="871" r:id="rId20"/>
    <p:sldId id="940" r:id="rId21"/>
    <p:sldId id="881" r:id="rId22"/>
    <p:sldId id="930" r:id="rId23"/>
    <p:sldId id="935" r:id="rId24"/>
    <p:sldId id="899" r:id="rId25"/>
    <p:sldId id="845" r:id="rId26"/>
    <p:sldId id="906" r:id="rId27"/>
    <p:sldId id="774" r:id="rId28"/>
    <p:sldId id="937" r:id="rId29"/>
    <p:sldId id="913" r:id="rId30"/>
  </p:sldIdLst>
  <p:sldSz cx="12192000" cy="6858000"/>
  <p:notesSz cx="6858000" cy="9144000"/>
  <p:custDataLst>
    <p:tags r:id="rId3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ussell Botting" initials="RB" lastIdx="8" clrIdx="0"/>
  <p:cmAuthor id="2" name="Maria Hamilton" initials="MH" lastIdx="6" clrIdx="1"/>
  <p:cmAuthor id="3" name="John Harbottle" initials="JH" lastIdx="2" clrIdx="2"/>
  <p:cmAuthor id="4" name="Sarah McMullan" initials="SM" lastIdx="1" clrIdx="3"/>
  <p:cmAuthor id="5" name="Russell Botting" initials="RB [2]" lastIdx="1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A97BC"/>
    <a:srgbClr val="F2003A"/>
    <a:srgbClr val="FF00FF"/>
    <a:srgbClr val="009987"/>
    <a:srgbClr val="765197"/>
    <a:srgbClr val="BE4D2F"/>
    <a:srgbClr val="BE5342"/>
    <a:srgbClr val="017097"/>
    <a:srgbClr val="000000"/>
    <a:srgbClr val="007E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5928"/>
  </p:normalViewPr>
  <p:slideViewPr>
    <p:cSldViewPr snapToGrid="0">
      <p:cViewPr varScale="1">
        <p:scale>
          <a:sx n="115" d="100"/>
          <a:sy n="115" d="100"/>
        </p:scale>
        <p:origin x="47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commentAuthors" Target="commentAuthor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gs" Target="tags/tag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handoutMaster" Target="handoutMasters/handoutMaster1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presProps" Target="presProp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9445DCB-0B49-4872-8E50-933B0C425D9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731DF7-33A2-44F8-B1ED-0156104FDA3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DE4BCC-9953-4CFA-90AD-B30E165327E3}" type="datetimeFigureOut">
              <a:rPr lang="en-GB" smtClean="0"/>
              <a:t>12/07/2022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1BBC6C-114C-4620-8789-22E7C6CC548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CEDF8D-81E1-4E3B-85D5-74B1FFEA74C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1A8B2F-8971-4357-9DB0-8659B6263B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127246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43E832-42CA-408F-B073-CFC234751DC4}" type="datetimeFigureOut">
              <a:rPr lang="en-GB" smtClean="0"/>
              <a:t>12/07/2022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1D5A97-BC32-482A-9B3B-104EA6A216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27837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1706D1-7848-A043-BDCB-17F302CFB42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7775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1D5A97-BC32-482A-9B3B-104EA6A216CD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86615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D5A97-BC32-482A-9B3B-104EA6A216CD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62689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D5A97-BC32-482A-9B3B-104EA6A216CD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21831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1706D1-7848-A043-BDCB-17F302CFB42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2416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D5A97-BC32-482A-9B3B-104EA6A216CD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90184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D5A97-BC32-482A-9B3B-104EA6A216CD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64177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D5A97-BC32-482A-9B3B-104EA6A216CD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72045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1D5A97-BC32-482A-9B3B-104EA6A216CD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04225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1706D1-7848-A043-BDCB-17F302CFB42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7737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D5A97-BC32-482A-9B3B-104EA6A216CD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92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1706D1-7848-A043-BDCB-17F302CFB42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3833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*All figures from National autistic society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EXCEPT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*Tribunals Research from employment law firm Fox &amp; Partners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D5A97-BC32-482A-9B3B-104EA6A216CD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91236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D5A97-BC32-482A-9B3B-104EA6A216CD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71681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D5A97-BC32-482A-9B3B-104EA6A216CD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11633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1706D1-7848-A043-BDCB-17F302CFB42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3894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KEY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D5A97-BC32-482A-9B3B-104EA6A216CD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64589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1706D1-7848-A043-BDCB-17F302CFB42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2028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D5A97-BC32-482A-9B3B-104EA6A216CD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3979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DBF721F6-1A59-49B9-91FE-D9155AE055E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2000"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AAB659D-F0FE-4C44-825D-6CED5FF730F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1476" y="3798252"/>
            <a:ext cx="11449048" cy="1032827"/>
          </a:xfrm>
        </p:spPr>
        <p:txBody>
          <a:bodyPr anchor="b"/>
          <a:lstStyle>
            <a:lvl1pPr algn="ctr">
              <a:lnSpc>
                <a:spcPct val="100000"/>
              </a:lnSpc>
              <a:spcBef>
                <a:spcPts val="0"/>
              </a:spcBef>
              <a:defRPr sz="5400">
                <a:solidFill>
                  <a:schemeClr val="bg1"/>
                </a:solidFill>
              </a:defRPr>
            </a:lvl1pPr>
          </a:lstStyle>
          <a:p>
            <a:r>
              <a:rPr lang="de-DE"/>
              <a:t>Titel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B05A34D-C947-45B8-B66B-8053ADC512D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1476" y="4844098"/>
            <a:ext cx="11449048" cy="1032827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Untertitel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F188A109-543D-45D2-933C-5C0F7199332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82800" y="38100"/>
            <a:ext cx="2426400" cy="24264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00"/>
            </a:lvl1pPr>
          </a:lstStyle>
          <a:p>
            <a:pPr lvl="0"/>
            <a:r>
              <a:rPr lang="de-D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50842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wischentitel (grün)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AB659D-F0FE-4C44-825D-6CED5FF730F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1476" y="3798252"/>
            <a:ext cx="11449048" cy="1032827"/>
          </a:xfrm>
        </p:spPr>
        <p:txBody>
          <a:bodyPr anchor="b"/>
          <a:lstStyle>
            <a:lvl1pPr algn="ctr">
              <a:lnSpc>
                <a:spcPct val="100000"/>
              </a:lnSpc>
              <a:spcBef>
                <a:spcPts val="0"/>
              </a:spcBef>
              <a:defRPr sz="5400">
                <a:solidFill>
                  <a:schemeClr val="bg1"/>
                </a:solidFill>
              </a:defRPr>
            </a:lvl1pPr>
          </a:lstStyle>
          <a:p>
            <a:r>
              <a:rPr lang="de-DE"/>
              <a:t>Titel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B05A34D-C947-45B8-B66B-8053ADC512D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1476" y="4844098"/>
            <a:ext cx="11449048" cy="1032827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Untertitel</a:t>
            </a:r>
          </a:p>
        </p:txBody>
      </p:sp>
    </p:spTree>
    <p:extLst>
      <p:ext uri="{BB962C8B-B14F-4D97-AF65-F5344CB8AC3E}">
        <p14:creationId xmlns:p14="http://schemas.microsoft.com/office/powerpoint/2010/main" val="2197705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(grü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0EC621-19A2-4074-9CE5-DFB935CABE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de-DE"/>
              <a:t>Titel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4B4CCA8-92AA-4C45-BD9E-6F51D7B98D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66700" indent="-266700">
              <a:buFontTx/>
              <a:buBlip>
                <a:blip r:embed="rId2"/>
              </a:buBlip>
              <a:defRPr/>
            </a:lvl1pPr>
            <a:lvl2pPr marL="542925" indent="-276225">
              <a:buFontTx/>
              <a:buBlip>
                <a:blip r:embed="rId2"/>
              </a:buBlip>
              <a:defRPr/>
            </a:lvl2pPr>
            <a:lvl3pPr marL="809625" indent="-266700">
              <a:buFontTx/>
              <a:buBlip>
                <a:blip r:embed="rId2"/>
              </a:buBlip>
              <a:defRPr/>
            </a:lvl3pPr>
            <a:lvl4pPr marL="1076325" indent="-266700">
              <a:buFontTx/>
              <a:buBlip>
                <a:blip r:embed="rId2"/>
              </a:buBlip>
              <a:defRPr/>
            </a:lvl4pPr>
            <a:lvl5pPr marL="1343025" indent="-2667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651909D-F3CD-40A9-BFC9-43F1839EC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1590A40-AAE3-4B61-81EC-AB0348FC0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693DB35-9B5A-43C3-8EEF-ECCAE0E3B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DBC60-2BE4-4812-97CA-12AAAC126E9B}" type="slidenum">
              <a:rPr lang="de-DE" smtClean="0"/>
              <a:t>‹#›</a:t>
            </a:fld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866BD4C2-5C4B-437A-B7ED-592C1E4D002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425" y="973455"/>
            <a:ext cx="11341100" cy="558801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600">
                <a:solidFill>
                  <a:schemeClr val="accent3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/>
              <a:t>Untertitel</a:t>
            </a:r>
          </a:p>
        </p:txBody>
      </p:sp>
    </p:spTree>
    <p:extLst>
      <p:ext uri="{BB962C8B-B14F-4D97-AF65-F5344CB8AC3E}">
        <p14:creationId xmlns:p14="http://schemas.microsoft.com/office/powerpoint/2010/main" val="33638129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Inhalt und Bild (grü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0EC621-19A2-4074-9CE5-DFB935CABE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de-DE"/>
              <a:t>Titel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4B4CCA8-92AA-4C45-BD9E-6F51D7B98D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425" y="2349500"/>
            <a:ext cx="5472559" cy="3527425"/>
          </a:xfrm>
        </p:spPr>
        <p:txBody>
          <a:bodyPr/>
          <a:lstStyle>
            <a:lvl1pPr marL="266700" indent="-266700">
              <a:buFontTx/>
              <a:buBlip>
                <a:blip r:embed="rId2"/>
              </a:buBlip>
              <a:defRPr/>
            </a:lvl1pPr>
            <a:lvl2pPr marL="542925" indent="-276225">
              <a:buFontTx/>
              <a:buBlip>
                <a:blip r:embed="rId2"/>
              </a:buBlip>
              <a:defRPr/>
            </a:lvl2pPr>
            <a:lvl3pPr marL="809625" indent="-266700">
              <a:buFontTx/>
              <a:buBlip>
                <a:blip r:embed="rId2"/>
              </a:buBlip>
              <a:defRPr/>
            </a:lvl3pPr>
            <a:lvl4pPr marL="1076325" indent="-266700">
              <a:buFontTx/>
              <a:buBlip>
                <a:blip r:embed="rId2"/>
              </a:buBlip>
              <a:defRPr/>
            </a:lvl4pPr>
            <a:lvl5pPr marL="1343025" indent="-2667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651909D-F3CD-40A9-BFC9-43F1839EC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1590A40-AAE3-4B61-81EC-AB0348FC0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693DB35-9B5A-43C3-8EEF-ECCAE0E3B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DBC60-2BE4-4812-97CA-12AAAC126E9B}" type="slidenum">
              <a:rPr lang="de-DE" smtClean="0"/>
              <a:t>‹#›</a:t>
            </a:fld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866BD4C2-5C4B-437A-B7ED-592C1E4D002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425" y="973455"/>
            <a:ext cx="11341100" cy="558801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600">
                <a:solidFill>
                  <a:schemeClr val="accent3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/>
              <a:t>Untertitel</a:t>
            </a:r>
          </a:p>
        </p:txBody>
      </p:sp>
      <p:sp>
        <p:nvSpPr>
          <p:cNvPr id="10" name="Bildplatzhalter 10">
            <a:extLst>
              <a:ext uri="{FF2B5EF4-FFF2-40B4-BE49-F238E27FC236}">
                <a16:creationId xmlns:a16="http://schemas.microsoft.com/office/drawing/2014/main" id="{C1BE6667-3A4E-40D0-AC50-539B473DE06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2349499"/>
            <a:ext cx="5724524" cy="3527425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2000"/>
            </a:lvl1pPr>
          </a:lstStyle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3838131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Inhalt (grü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4B4CCA8-92AA-4C45-BD9E-6F51D7B98D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425" y="836613"/>
            <a:ext cx="11341100" cy="5040312"/>
          </a:xfrm>
        </p:spPr>
        <p:txBody>
          <a:bodyPr/>
          <a:lstStyle>
            <a:lvl1pPr marL="266700" indent="-266700">
              <a:buFontTx/>
              <a:buBlip>
                <a:blip r:embed="rId2"/>
              </a:buBlip>
              <a:defRPr/>
            </a:lvl1pPr>
            <a:lvl2pPr marL="542925" indent="-276225">
              <a:buFontTx/>
              <a:buBlip>
                <a:blip r:embed="rId2"/>
              </a:buBlip>
              <a:defRPr/>
            </a:lvl2pPr>
            <a:lvl3pPr marL="809625" indent="-266700">
              <a:buFontTx/>
              <a:buBlip>
                <a:blip r:embed="rId2"/>
              </a:buBlip>
              <a:defRPr/>
            </a:lvl3pPr>
            <a:lvl4pPr marL="1076325" indent="-266700">
              <a:buFontTx/>
              <a:buBlip>
                <a:blip r:embed="rId2"/>
              </a:buBlip>
              <a:defRPr/>
            </a:lvl4pPr>
            <a:lvl5pPr marL="1343025" indent="-2667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651909D-F3CD-40A9-BFC9-43F1839EC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1590A40-AAE3-4B61-81EC-AB0348FC0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693DB35-9B5A-43C3-8EEF-ECCAE0E3B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DBC60-2BE4-4812-97CA-12AAAC126E9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814365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und Bild (grü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4B4CCA8-92AA-4C45-BD9E-6F51D7B98D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425" y="836613"/>
            <a:ext cx="5472559" cy="5040312"/>
          </a:xfrm>
        </p:spPr>
        <p:txBody>
          <a:bodyPr/>
          <a:lstStyle>
            <a:lvl1pPr marL="266700" indent="-266700">
              <a:buFontTx/>
              <a:buBlip>
                <a:blip r:embed="rId2"/>
              </a:buBlip>
              <a:defRPr/>
            </a:lvl1pPr>
            <a:lvl2pPr marL="542925" indent="-276225">
              <a:buFontTx/>
              <a:buBlip>
                <a:blip r:embed="rId2"/>
              </a:buBlip>
              <a:defRPr/>
            </a:lvl2pPr>
            <a:lvl3pPr marL="809625" indent="-266700">
              <a:buFontTx/>
              <a:buBlip>
                <a:blip r:embed="rId2"/>
              </a:buBlip>
              <a:defRPr/>
            </a:lvl3pPr>
            <a:lvl4pPr marL="1076325" indent="-266700">
              <a:buFontTx/>
              <a:buBlip>
                <a:blip r:embed="rId2"/>
              </a:buBlip>
              <a:defRPr/>
            </a:lvl4pPr>
            <a:lvl5pPr marL="1343025" indent="-2667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651909D-F3CD-40A9-BFC9-43F1839EC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1590A40-AAE3-4B61-81EC-AB0348FC0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693DB35-9B5A-43C3-8EEF-ECCAE0E3B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DBC60-2BE4-4812-97CA-12AAAC126E9B}" type="slidenum">
              <a:rPr lang="de-DE" smtClean="0"/>
              <a:t>‹#›</a:t>
            </a:fld>
            <a:endParaRPr lang="de-DE"/>
          </a:p>
        </p:txBody>
      </p:sp>
      <p:sp>
        <p:nvSpPr>
          <p:cNvPr id="7" name="Bildplatzhalter 10">
            <a:extLst>
              <a:ext uri="{FF2B5EF4-FFF2-40B4-BE49-F238E27FC236}">
                <a16:creationId xmlns:a16="http://schemas.microsoft.com/office/drawing/2014/main" id="{EA1D2CB5-C69B-458C-B56C-C2942D89DDC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836613"/>
            <a:ext cx="5724524" cy="5040312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2000"/>
            </a:lvl1pPr>
          </a:lstStyle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36708179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Bild (grü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10">
            <a:extLst>
              <a:ext uri="{FF2B5EF4-FFF2-40B4-BE49-F238E27FC236}">
                <a16:creationId xmlns:a16="http://schemas.microsoft.com/office/drawing/2014/main" id="{C1BE6667-3A4E-40D0-AC50-539B473DE06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5" y="1700809"/>
            <a:ext cx="11449049" cy="4176116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2000"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70EC621-19A2-4074-9CE5-DFB935CABE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de-DE"/>
              <a:t>Titel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651909D-F3CD-40A9-BFC9-43F1839EC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1590A40-AAE3-4B61-81EC-AB0348FC0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693DB35-9B5A-43C3-8EEF-ECCAE0E3B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DBC60-2BE4-4812-97CA-12AAAC126E9B}" type="slidenum">
              <a:rPr lang="de-DE" smtClean="0"/>
              <a:t>‹#›</a:t>
            </a:fld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866BD4C2-5C4B-437A-B7ED-592C1E4D002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425" y="973455"/>
            <a:ext cx="11341100" cy="558801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600">
                <a:solidFill>
                  <a:schemeClr val="accent3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/>
              <a:t>Untertitel</a:t>
            </a:r>
          </a:p>
        </p:txBody>
      </p:sp>
    </p:spTree>
    <p:extLst>
      <p:ext uri="{BB962C8B-B14F-4D97-AF65-F5344CB8AC3E}">
        <p14:creationId xmlns:p14="http://schemas.microsoft.com/office/powerpoint/2010/main" val="29079726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2 Bilder (grü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10">
            <a:extLst>
              <a:ext uri="{FF2B5EF4-FFF2-40B4-BE49-F238E27FC236}">
                <a16:creationId xmlns:a16="http://schemas.microsoft.com/office/drawing/2014/main" id="{C1BE6667-3A4E-40D0-AC50-539B473DE06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5" y="1700809"/>
            <a:ext cx="6732637" cy="4176116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2000"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70EC621-19A2-4074-9CE5-DFB935CABE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de-DE"/>
              <a:t>Titel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651909D-F3CD-40A9-BFC9-43F1839EC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1590A40-AAE3-4B61-81EC-AB0348FC0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693DB35-9B5A-43C3-8EEF-ECCAE0E3B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DBC60-2BE4-4812-97CA-12AAAC126E9B}" type="slidenum">
              <a:rPr lang="de-DE" smtClean="0"/>
              <a:t>‹#›</a:t>
            </a:fld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866BD4C2-5C4B-437A-B7ED-592C1E4D002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425" y="973455"/>
            <a:ext cx="11341100" cy="558801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600">
                <a:solidFill>
                  <a:schemeClr val="accent3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/>
              <a:t>Untertitel</a:t>
            </a:r>
          </a:p>
        </p:txBody>
      </p:sp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049C9B7A-0096-4C8D-92A9-CC875ADDEE2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248129" y="1700809"/>
            <a:ext cx="4572396" cy="4176116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2000"/>
            </a:lvl1pPr>
          </a:lstStyle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5059915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 (grü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0EC621-19A2-4074-9CE5-DFB935CABE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de-DE"/>
              <a:t>Titel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651909D-F3CD-40A9-BFC9-43F1839EC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1590A40-AAE3-4B61-81EC-AB0348FC0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693DB35-9B5A-43C3-8EEF-ECCAE0E3B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DBC60-2BE4-4812-97CA-12AAAC126E9B}" type="slidenum">
              <a:rPr lang="de-DE" smtClean="0"/>
              <a:t>‹#›</a:t>
            </a:fld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866BD4C2-5C4B-437A-B7ED-592C1E4D002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425" y="973455"/>
            <a:ext cx="11341100" cy="558801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600">
                <a:solidFill>
                  <a:schemeClr val="accent3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/>
              <a:t>Untertitel</a:t>
            </a:r>
          </a:p>
        </p:txBody>
      </p:sp>
    </p:spTree>
    <p:extLst>
      <p:ext uri="{BB962C8B-B14F-4D97-AF65-F5344CB8AC3E}">
        <p14:creationId xmlns:p14="http://schemas.microsoft.com/office/powerpoint/2010/main" val="33964057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wischentitel (blau)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AB659D-F0FE-4C44-825D-6CED5FF730F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1476" y="3798252"/>
            <a:ext cx="11449048" cy="1032827"/>
          </a:xfrm>
        </p:spPr>
        <p:txBody>
          <a:bodyPr anchor="b"/>
          <a:lstStyle>
            <a:lvl1pPr algn="ctr">
              <a:lnSpc>
                <a:spcPct val="100000"/>
              </a:lnSpc>
              <a:spcBef>
                <a:spcPts val="0"/>
              </a:spcBef>
              <a:defRPr sz="5400">
                <a:solidFill>
                  <a:schemeClr val="bg1"/>
                </a:solidFill>
              </a:defRPr>
            </a:lvl1pPr>
          </a:lstStyle>
          <a:p>
            <a:r>
              <a:rPr lang="de-DE"/>
              <a:t>Titel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B05A34D-C947-45B8-B66B-8053ADC512D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1476" y="4844098"/>
            <a:ext cx="11449048" cy="1032827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Untertitel</a:t>
            </a:r>
          </a:p>
        </p:txBody>
      </p:sp>
    </p:spTree>
    <p:extLst>
      <p:ext uri="{BB962C8B-B14F-4D97-AF65-F5344CB8AC3E}">
        <p14:creationId xmlns:p14="http://schemas.microsoft.com/office/powerpoint/2010/main" val="2401891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(bla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0EC621-19A2-4074-9CE5-DFB935CABE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de-DE"/>
              <a:t>Titel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4B4CCA8-92AA-4C45-BD9E-6F51D7B98D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66700" indent="-266700">
              <a:buFontTx/>
              <a:buBlip>
                <a:blip r:embed="rId2"/>
              </a:buBlip>
              <a:defRPr/>
            </a:lvl1pPr>
            <a:lvl2pPr marL="542925" indent="-276225">
              <a:buFontTx/>
              <a:buBlip>
                <a:blip r:embed="rId2"/>
              </a:buBlip>
              <a:defRPr/>
            </a:lvl2pPr>
            <a:lvl3pPr marL="809625" indent="-266700">
              <a:buFontTx/>
              <a:buBlip>
                <a:blip r:embed="rId2"/>
              </a:buBlip>
              <a:defRPr/>
            </a:lvl3pPr>
            <a:lvl4pPr marL="1076325" indent="-266700">
              <a:buFontTx/>
              <a:buBlip>
                <a:blip r:embed="rId2"/>
              </a:buBlip>
              <a:defRPr/>
            </a:lvl4pPr>
            <a:lvl5pPr marL="1343025" indent="-2667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651909D-F3CD-40A9-BFC9-43F1839EC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1590A40-AAE3-4B61-81EC-AB0348FC0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693DB35-9B5A-43C3-8EEF-ECCAE0E3B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DBC60-2BE4-4812-97CA-12AAAC126E9B}" type="slidenum">
              <a:rPr lang="de-DE" smtClean="0"/>
              <a:t>‹#›</a:t>
            </a:fld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866BD4C2-5C4B-437A-B7ED-592C1E4D002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425" y="973455"/>
            <a:ext cx="11341100" cy="558801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600">
                <a:solidFill>
                  <a:schemeClr val="accent5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/>
              <a:t>Untertitel</a:t>
            </a:r>
          </a:p>
        </p:txBody>
      </p:sp>
    </p:spTree>
    <p:extLst>
      <p:ext uri="{BB962C8B-B14F-4D97-AF65-F5344CB8AC3E}">
        <p14:creationId xmlns:p14="http://schemas.microsoft.com/office/powerpoint/2010/main" val="3026367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wischentitel (rot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AB659D-F0FE-4C44-825D-6CED5FF730F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1476" y="3798252"/>
            <a:ext cx="11449048" cy="1032827"/>
          </a:xfrm>
        </p:spPr>
        <p:txBody>
          <a:bodyPr anchor="b"/>
          <a:lstStyle>
            <a:lvl1pPr algn="ctr">
              <a:lnSpc>
                <a:spcPct val="100000"/>
              </a:lnSpc>
              <a:spcBef>
                <a:spcPts val="0"/>
              </a:spcBef>
              <a:defRPr sz="5400">
                <a:solidFill>
                  <a:schemeClr val="bg1"/>
                </a:solidFill>
              </a:defRPr>
            </a:lvl1pPr>
          </a:lstStyle>
          <a:p>
            <a:r>
              <a:rPr lang="de-DE"/>
              <a:t>Titel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B05A34D-C947-45B8-B66B-8053ADC512D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1476" y="4844098"/>
            <a:ext cx="11449048" cy="1032827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Untertitel</a:t>
            </a:r>
          </a:p>
        </p:txBody>
      </p:sp>
    </p:spTree>
    <p:extLst>
      <p:ext uri="{BB962C8B-B14F-4D97-AF65-F5344CB8AC3E}">
        <p14:creationId xmlns:p14="http://schemas.microsoft.com/office/powerpoint/2010/main" val="37011177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Inhalt und Bild (bla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0EC621-19A2-4074-9CE5-DFB935CABE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de-DE"/>
              <a:t>Titel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4B4CCA8-92AA-4C45-BD9E-6F51D7B98D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425" y="2349500"/>
            <a:ext cx="5472559" cy="3527425"/>
          </a:xfrm>
        </p:spPr>
        <p:txBody>
          <a:bodyPr/>
          <a:lstStyle>
            <a:lvl1pPr marL="266700" indent="-266700">
              <a:buFontTx/>
              <a:buBlip>
                <a:blip r:embed="rId2"/>
              </a:buBlip>
              <a:defRPr/>
            </a:lvl1pPr>
            <a:lvl2pPr marL="542925" indent="-276225">
              <a:buFontTx/>
              <a:buBlip>
                <a:blip r:embed="rId2"/>
              </a:buBlip>
              <a:defRPr/>
            </a:lvl2pPr>
            <a:lvl3pPr marL="809625" indent="-266700">
              <a:buFontTx/>
              <a:buBlip>
                <a:blip r:embed="rId2"/>
              </a:buBlip>
              <a:defRPr/>
            </a:lvl3pPr>
            <a:lvl4pPr marL="1076325" indent="-266700">
              <a:buFontTx/>
              <a:buBlip>
                <a:blip r:embed="rId2"/>
              </a:buBlip>
              <a:defRPr/>
            </a:lvl4pPr>
            <a:lvl5pPr marL="1343025" indent="-2667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651909D-F3CD-40A9-BFC9-43F1839EC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1590A40-AAE3-4B61-81EC-AB0348FC0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693DB35-9B5A-43C3-8EEF-ECCAE0E3B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DBC60-2BE4-4812-97CA-12AAAC126E9B}" type="slidenum">
              <a:rPr lang="de-DE" smtClean="0"/>
              <a:t>‹#›</a:t>
            </a:fld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866BD4C2-5C4B-437A-B7ED-592C1E4D002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425" y="973455"/>
            <a:ext cx="11341100" cy="558801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600">
                <a:solidFill>
                  <a:schemeClr val="accent5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/>
              <a:t>Untertitel</a:t>
            </a:r>
          </a:p>
        </p:txBody>
      </p:sp>
      <p:sp>
        <p:nvSpPr>
          <p:cNvPr id="10" name="Bildplatzhalter 10">
            <a:extLst>
              <a:ext uri="{FF2B5EF4-FFF2-40B4-BE49-F238E27FC236}">
                <a16:creationId xmlns:a16="http://schemas.microsoft.com/office/drawing/2014/main" id="{C1BE6667-3A4E-40D0-AC50-539B473DE06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2349499"/>
            <a:ext cx="5724524" cy="3527425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2000"/>
            </a:lvl1pPr>
          </a:lstStyle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16564457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Inhalt (bla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4B4CCA8-92AA-4C45-BD9E-6F51D7B98D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425" y="836613"/>
            <a:ext cx="11341100" cy="5040312"/>
          </a:xfrm>
        </p:spPr>
        <p:txBody>
          <a:bodyPr/>
          <a:lstStyle>
            <a:lvl1pPr marL="266700" indent="-266700">
              <a:buFontTx/>
              <a:buBlip>
                <a:blip r:embed="rId2"/>
              </a:buBlip>
              <a:defRPr/>
            </a:lvl1pPr>
            <a:lvl2pPr marL="542925" indent="-276225">
              <a:buFontTx/>
              <a:buBlip>
                <a:blip r:embed="rId2"/>
              </a:buBlip>
              <a:defRPr/>
            </a:lvl2pPr>
            <a:lvl3pPr marL="809625" indent="-266700">
              <a:buFontTx/>
              <a:buBlip>
                <a:blip r:embed="rId2"/>
              </a:buBlip>
              <a:defRPr/>
            </a:lvl3pPr>
            <a:lvl4pPr marL="1076325" indent="-266700">
              <a:buFontTx/>
              <a:buBlip>
                <a:blip r:embed="rId2"/>
              </a:buBlip>
              <a:defRPr/>
            </a:lvl4pPr>
            <a:lvl5pPr marL="1343025" indent="-2667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651909D-F3CD-40A9-BFC9-43F1839EC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1590A40-AAE3-4B61-81EC-AB0348FC0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693DB35-9B5A-43C3-8EEF-ECCAE0E3B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DBC60-2BE4-4812-97CA-12AAAC126E9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87459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und Bild (bla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4B4CCA8-92AA-4C45-BD9E-6F51D7B98D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425" y="836613"/>
            <a:ext cx="5472559" cy="5040312"/>
          </a:xfrm>
        </p:spPr>
        <p:txBody>
          <a:bodyPr/>
          <a:lstStyle>
            <a:lvl1pPr marL="266700" indent="-266700">
              <a:buFontTx/>
              <a:buBlip>
                <a:blip r:embed="rId2"/>
              </a:buBlip>
              <a:defRPr/>
            </a:lvl1pPr>
            <a:lvl2pPr marL="542925" indent="-276225">
              <a:buFontTx/>
              <a:buBlip>
                <a:blip r:embed="rId2"/>
              </a:buBlip>
              <a:defRPr/>
            </a:lvl2pPr>
            <a:lvl3pPr marL="809625" indent="-266700">
              <a:buFontTx/>
              <a:buBlip>
                <a:blip r:embed="rId2"/>
              </a:buBlip>
              <a:defRPr/>
            </a:lvl3pPr>
            <a:lvl4pPr marL="1076325" indent="-266700">
              <a:buFontTx/>
              <a:buBlip>
                <a:blip r:embed="rId2"/>
              </a:buBlip>
              <a:defRPr/>
            </a:lvl4pPr>
            <a:lvl5pPr marL="1343025" indent="-2667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651909D-F3CD-40A9-BFC9-43F1839EC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1590A40-AAE3-4B61-81EC-AB0348FC0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693DB35-9B5A-43C3-8EEF-ECCAE0E3B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DBC60-2BE4-4812-97CA-12AAAC126E9B}" type="slidenum">
              <a:rPr lang="de-DE" smtClean="0"/>
              <a:t>‹#›</a:t>
            </a:fld>
            <a:endParaRPr lang="de-DE"/>
          </a:p>
        </p:txBody>
      </p:sp>
      <p:sp>
        <p:nvSpPr>
          <p:cNvPr id="7" name="Bildplatzhalter 10">
            <a:extLst>
              <a:ext uri="{FF2B5EF4-FFF2-40B4-BE49-F238E27FC236}">
                <a16:creationId xmlns:a16="http://schemas.microsoft.com/office/drawing/2014/main" id="{EA1D2CB5-C69B-458C-B56C-C2942D89DDC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836613"/>
            <a:ext cx="5724524" cy="5040312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2000"/>
            </a:lvl1pPr>
          </a:lstStyle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18140070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Bild (bla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10">
            <a:extLst>
              <a:ext uri="{FF2B5EF4-FFF2-40B4-BE49-F238E27FC236}">
                <a16:creationId xmlns:a16="http://schemas.microsoft.com/office/drawing/2014/main" id="{C1BE6667-3A4E-40D0-AC50-539B473DE06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5" y="1700809"/>
            <a:ext cx="11449049" cy="4176116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2000"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70EC621-19A2-4074-9CE5-DFB935CABE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de-DE"/>
              <a:t>Titel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651909D-F3CD-40A9-BFC9-43F1839EC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1590A40-AAE3-4B61-81EC-AB0348FC0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693DB35-9B5A-43C3-8EEF-ECCAE0E3B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DBC60-2BE4-4812-97CA-12AAAC126E9B}" type="slidenum">
              <a:rPr lang="de-DE" smtClean="0"/>
              <a:t>‹#›</a:t>
            </a:fld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866BD4C2-5C4B-437A-B7ED-592C1E4D002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425" y="973455"/>
            <a:ext cx="11341100" cy="558801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600">
                <a:solidFill>
                  <a:schemeClr val="accent5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/>
              <a:t>Untertitel</a:t>
            </a:r>
          </a:p>
        </p:txBody>
      </p:sp>
    </p:spTree>
    <p:extLst>
      <p:ext uri="{BB962C8B-B14F-4D97-AF65-F5344CB8AC3E}">
        <p14:creationId xmlns:p14="http://schemas.microsoft.com/office/powerpoint/2010/main" val="37683455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2 Bilder (bla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10">
            <a:extLst>
              <a:ext uri="{FF2B5EF4-FFF2-40B4-BE49-F238E27FC236}">
                <a16:creationId xmlns:a16="http://schemas.microsoft.com/office/drawing/2014/main" id="{C1BE6667-3A4E-40D0-AC50-539B473DE06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5" y="1700809"/>
            <a:ext cx="6732637" cy="4176116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2000"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70EC621-19A2-4074-9CE5-DFB935CABE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de-DE"/>
              <a:t>Titel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651909D-F3CD-40A9-BFC9-43F1839EC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1590A40-AAE3-4B61-81EC-AB0348FC0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693DB35-9B5A-43C3-8EEF-ECCAE0E3B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DBC60-2BE4-4812-97CA-12AAAC126E9B}" type="slidenum">
              <a:rPr lang="de-DE" smtClean="0"/>
              <a:t>‹#›</a:t>
            </a:fld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866BD4C2-5C4B-437A-B7ED-592C1E4D002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425" y="973455"/>
            <a:ext cx="11341100" cy="558801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600">
                <a:solidFill>
                  <a:schemeClr val="accent5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/>
              <a:t>Untertitel</a:t>
            </a:r>
          </a:p>
        </p:txBody>
      </p:sp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049C9B7A-0096-4C8D-92A9-CC875ADDEE2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248129" y="1700809"/>
            <a:ext cx="4572396" cy="4176116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2000"/>
            </a:lvl1pPr>
          </a:lstStyle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40731492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 (bla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0EC621-19A2-4074-9CE5-DFB935CABE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de-DE"/>
              <a:t>Titel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651909D-F3CD-40A9-BFC9-43F1839EC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1590A40-AAE3-4B61-81EC-AB0348FC0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693DB35-9B5A-43C3-8EEF-ECCAE0E3B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DBC60-2BE4-4812-97CA-12AAAC126E9B}" type="slidenum">
              <a:rPr lang="de-DE" smtClean="0"/>
              <a:t>‹#›</a:t>
            </a:fld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866BD4C2-5C4B-437A-B7ED-592C1E4D002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425" y="973455"/>
            <a:ext cx="11341100" cy="558801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600">
                <a:solidFill>
                  <a:schemeClr val="accent5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/>
              <a:t>Untertitel</a:t>
            </a:r>
          </a:p>
        </p:txBody>
      </p:sp>
    </p:spTree>
    <p:extLst>
      <p:ext uri="{BB962C8B-B14F-4D97-AF65-F5344CB8AC3E}">
        <p14:creationId xmlns:p14="http://schemas.microsoft.com/office/powerpoint/2010/main" val="24915355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10">
            <a:extLst>
              <a:ext uri="{FF2B5EF4-FFF2-40B4-BE49-F238E27FC236}">
                <a16:creationId xmlns:a16="http://schemas.microsoft.com/office/drawing/2014/main" id="{EC5ED9B5-9BFC-4E7A-AB3F-B01FEB52500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2000"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F9474899-D17F-4F79-906C-4141E9B1319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83432" y="2349500"/>
            <a:ext cx="7236804" cy="3527425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6032929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10">
            <a:extLst>
              <a:ext uri="{FF2B5EF4-FFF2-40B4-BE49-F238E27FC236}">
                <a16:creationId xmlns:a16="http://schemas.microsoft.com/office/drawing/2014/main" id="{C1BE6667-3A4E-40D0-AC50-539B473DE06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5" y="2888939"/>
            <a:ext cx="5184465" cy="2987985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2000"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049C9B7A-0096-4C8D-92A9-CC875ADDEE2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699956" y="2888939"/>
            <a:ext cx="6120569" cy="2987985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2000"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2" name="Bildplatzhalter 10">
            <a:extLst>
              <a:ext uri="{FF2B5EF4-FFF2-40B4-BE49-F238E27FC236}">
                <a16:creationId xmlns:a16="http://schemas.microsoft.com/office/drawing/2014/main" id="{CD12EF2C-E8CD-44AE-91FF-C8D7DFD0B1A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71475" y="192365"/>
            <a:ext cx="6959525" cy="2588563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2000"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3" name="Bildplatzhalter 10">
            <a:extLst>
              <a:ext uri="{FF2B5EF4-FFF2-40B4-BE49-F238E27FC236}">
                <a16:creationId xmlns:a16="http://schemas.microsoft.com/office/drawing/2014/main" id="{5F6ED4B5-577B-44D7-9C4C-5DDBC392190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475016" y="192365"/>
            <a:ext cx="4345509" cy="2588563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2000"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651909D-F3CD-40A9-BFC9-43F1839EC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1590A40-AAE3-4B61-81EC-AB0348FC0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693DB35-9B5A-43C3-8EEF-ECCAE0E3B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DBC60-2BE4-4812-97CA-12AAAC126E9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29169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D4EF4ACD-B9C3-4821-80D0-B2A817CA8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5141997-4AF7-4256-8F0A-6AB718ADE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833348D-34D5-42F9-AC46-CFB31A833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DBC60-2BE4-4812-97CA-12AAAC126E9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12749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02BF8-33FB-462F-BF3A-BBE8A01B7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D67F6C-6911-4D00-A67A-F18AC6F052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328130-32BD-4A2F-B6A2-20884982EC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7B0C00-668A-4D1A-8775-53E3ABA6F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8210AC-AF2C-4A48-AA2D-D87226A63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34B21-350B-4B64-A6A4-97423030AF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7767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(ro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0EC621-19A2-4074-9CE5-DFB935CABE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4B4CCA8-92AA-4C45-BD9E-6F51D7B98D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651909D-F3CD-40A9-BFC9-43F1839EC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1590A40-AAE3-4B61-81EC-AB0348FC0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693DB35-9B5A-43C3-8EEF-ECCAE0E3B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DBC60-2BE4-4812-97CA-12AAAC126E9B}" type="slidenum">
              <a:rPr lang="de-DE" smtClean="0"/>
              <a:t>‹#›</a:t>
            </a:fld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866BD4C2-5C4B-437A-B7ED-592C1E4D002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425" y="973455"/>
            <a:ext cx="11341100" cy="558801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600">
                <a:solidFill>
                  <a:schemeClr val="accent1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/>
              <a:t>Untertitel</a:t>
            </a:r>
          </a:p>
        </p:txBody>
      </p:sp>
    </p:spTree>
    <p:extLst>
      <p:ext uri="{BB962C8B-B14F-4D97-AF65-F5344CB8AC3E}">
        <p14:creationId xmlns:p14="http://schemas.microsoft.com/office/powerpoint/2010/main" val="71564439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35AB6-AB2C-45AD-BB86-BCE035E1E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3E06FB-BEDE-4BB9-868A-BF12E45FEB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AE30C1-D745-4988-B4F4-70EC0FCE96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8340F-A040-4C01-B3C9-102C277A9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9B12E5-36F8-4E03-B2A7-8A9D10A8D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DBC60-2BE4-4812-97CA-12AAAC126E9B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12537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DBF721F6-1A59-49B9-91FE-D9155AE055E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AAB659D-F0FE-4C44-825D-6CED5FF730F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1476" y="3798252"/>
            <a:ext cx="11449048" cy="1032827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100000"/>
              </a:lnSpc>
              <a:spcBef>
                <a:spcPts val="0"/>
              </a:spcBef>
              <a:defRPr sz="5400">
                <a:solidFill>
                  <a:schemeClr val="bg1"/>
                </a:solidFill>
              </a:defRPr>
            </a:lvl1pPr>
          </a:lstStyle>
          <a:p>
            <a:r>
              <a:rPr lang="de-DE"/>
              <a:t>Titel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B05A34D-C947-45B8-B66B-8053ADC512D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1476" y="4844098"/>
            <a:ext cx="11449048" cy="103282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Untertitel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F188A109-543D-45D2-933C-5C0F7199332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82800" y="38100"/>
            <a:ext cx="2426400" cy="24264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00"/>
            </a:lvl1pPr>
          </a:lstStyle>
          <a:p>
            <a:pPr lvl="0"/>
            <a:r>
              <a:rPr lang="de-D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620521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wischentitel (rot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AB659D-F0FE-4C44-825D-6CED5FF730F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1476" y="3798252"/>
            <a:ext cx="11449048" cy="1032827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100000"/>
              </a:lnSpc>
              <a:spcBef>
                <a:spcPts val="0"/>
              </a:spcBef>
              <a:defRPr sz="5400">
                <a:solidFill>
                  <a:schemeClr val="bg1"/>
                </a:solidFill>
              </a:defRPr>
            </a:lvl1pPr>
          </a:lstStyle>
          <a:p>
            <a:r>
              <a:rPr lang="de-DE"/>
              <a:t>Titel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B05A34D-C947-45B8-B66B-8053ADC512D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1476" y="4844098"/>
            <a:ext cx="11449048" cy="103282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Untertitel</a:t>
            </a:r>
          </a:p>
        </p:txBody>
      </p:sp>
    </p:spTree>
    <p:extLst>
      <p:ext uri="{BB962C8B-B14F-4D97-AF65-F5344CB8AC3E}">
        <p14:creationId xmlns:p14="http://schemas.microsoft.com/office/powerpoint/2010/main" val="24957982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(ro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4B4CCA8-92AA-4C45-BD9E-6F51D7B98D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425" y="2349500"/>
            <a:ext cx="11341100" cy="35274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371928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Inhalt und Bild (ro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0EC621-19A2-4074-9CE5-DFB935CABE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5" y="422276"/>
            <a:ext cx="11341100" cy="558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Titel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4B4CCA8-92AA-4C45-BD9E-6F51D7B98D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425" y="2349500"/>
            <a:ext cx="5472559" cy="35274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651909D-F3CD-40A9-BFC9-43F1839EC7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30333" y="6300510"/>
            <a:ext cx="1472811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693DB35-9B5A-43C3-8EEF-ECCAE0E3B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3887" y="6300510"/>
            <a:ext cx="526637" cy="365125"/>
          </a:xfrm>
          <a:prstGeom prst="rect">
            <a:avLst/>
          </a:prstGeom>
        </p:spPr>
        <p:txBody>
          <a:bodyPr/>
          <a:lstStyle/>
          <a:p>
            <a:fld id="{D87DBC60-2BE4-4812-97CA-12AAAC126E9B}" type="slidenum">
              <a:rPr lang="de-DE" smtClean="0"/>
              <a:t>‹#›</a:t>
            </a:fld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866BD4C2-5C4B-437A-B7ED-592C1E4D002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425" y="973455"/>
            <a:ext cx="11341100" cy="55880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600">
                <a:solidFill>
                  <a:schemeClr val="accent1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/>
              <a:t>Untertitel</a:t>
            </a:r>
          </a:p>
        </p:txBody>
      </p:sp>
      <p:sp>
        <p:nvSpPr>
          <p:cNvPr id="10" name="Bildplatzhalter 10">
            <a:extLst>
              <a:ext uri="{FF2B5EF4-FFF2-40B4-BE49-F238E27FC236}">
                <a16:creationId xmlns:a16="http://schemas.microsoft.com/office/drawing/2014/main" id="{C1BE6667-3A4E-40D0-AC50-539B473DE06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2349499"/>
            <a:ext cx="5724524" cy="35274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800062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Inhalt (ro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4B4CCA8-92AA-4C45-BD9E-6F51D7B98D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425" y="836613"/>
            <a:ext cx="11341100" cy="5040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651909D-F3CD-40A9-BFC9-43F1839EC7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30333" y="6300510"/>
            <a:ext cx="1472811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693DB35-9B5A-43C3-8EEF-ECCAE0E3B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3887" y="6300510"/>
            <a:ext cx="526637" cy="365125"/>
          </a:xfrm>
          <a:prstGeom prst="rect">
            <a:avLst/>
          </a:prstGeom>
        </p:spPr>
        <p:txBody>
          <a:bodyPr/>
          <a:lstStyle/>
          <a:p>
            <a:fld id="{D87DBC60-2BE4-4812-97CA-12AAAC126E9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278173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und Bild (ro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4B4CCA8-92AA-4C45-BD9E-6F51D7B98D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425" y="836613"/>
            <a:ext cx="5472559" cy="5040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651909D-F3CD-40A9-BFC9-43F1839EC7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30333" y="6300510"/>
            <a:ext cx="1472811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693DB35-9B5A-43C3-8EEF-ECCAE0E3B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3887" y="6300510"/>
            <a:ext cx="526637" cy="365125"/>
          </a:xfrm>
          <a:prstGeom prst="rect">
            <a:avLst/>
          </a:prstGeom>
        </p:spPr>
        <p:txBody>
          <a:bodyPr/>
          <a:lstStyle/>
          <a:p>
            <a:fld id="{D87DBC60-2BE4-4812-97CA-12AAAC126E9B}" type="slidenum">
              <a:rPr lang="de-DE" smtClean="0"/>
              <a:t>‹#›</a:t>
            </a:fld>
            <a:endParaRPr lang="de-DE"/>
          </a:p>
        </p:txBody>
      </p:sp>
      <p:sp>
        <p:nvSpPr>
          <p:cNvPr id="7" name="Bildplatzhalter 10">
            <a:extLst>
              <a:ext uri="{FF2B5EF4-FFF2-40B4-BE49-F238E27FC236}">
                <a16:creationId xmlns:a16="http://schemas.microsoft.com/office/drawing/2014/main" id="{EA1D2CB5-C69B-458C-B56C-C2942D89DDC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836613"/>
            <a:ext cx="5724524" cy="504031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55340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Bild (ro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10">
            <a:extLst>
              <a:ext uri="{FF2B5EF4-FFF2-40B4-BE49-F238E27FC236}">
                <a16:creationId xmlns:a16="http://schemas.microsoft.com/office/drawing/2014/main" id="{C1BE6667-3A4E-40D0-AC50-539B473DE06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5" y="1700809"/>
            <a:ext cx="11449049" cy="417611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70EC621-19A2-4074-9CE5-DFB935CABE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5" y="422276"/>
            <a:ext cx="11341100" cy="558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Titel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651909D-F3CD-40A9-BFC9-43F1839EC7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30333" y="6300510"/>
            <a:ext cx="1472811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693DB35-9B5A-43C3-8EEF-ECCAE0E3B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3887" y="6300510"/>
            <a:ext cx="526637" cy="365125"/>
          </a:xfrm>
          <a:prstGeom prst="rect">
            <a:avLst/>
          </a:prstGeom>
        </p:spPr>
        <p:txBody>
          <a:bodyPr/>
          <a:lstStyle/>
          <a:p>
            <a:fld id="{D87DBC60-2BE4-4812-97CA-12AAAC126E9B}" type="slidenum">
              <a:rPr lang="de-DE" smtClean="0"/>
              <a:t>‹#›</a:t>
            </a:fld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866BD4C2-5C4B-437A-B7ED-592C1E4D002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425" y="973455"/>
            <a:ext cx="11341100" cy="55880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600">
                <a:solidFill>
                  <a:schemeClr val="accent1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/>
              <a:t>Untertitel</a:t>
            </a:r>
          </a:p>
        </p:txBody>
      </p:sp>
    </p:spTree>
    <p:extLst>
      <p:ext uri="{BB962C8B-B14F-4D97-AF65-F5344CB8AC3E}">
        <p14:creationId xmlns:p14="http://schemas.microsoft.com/office/powerpoint/2010/main" val="398926001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2 Bilder (ro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10">
            <a:extLst>
              <a:ext uri="{FF2B5EF4-FFF2-40B4-BE49-F238E27FC236}">
                <a16:creationId xmlns:a16="http://schemas.microsoft.com/office/drawing/2014/main" id="{C1BE6667-3A4E-40D0-AC50-539B473DE06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5" y="1700809"/>
            <a:ext cx="6732637" cy="417611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70EC621-19A2-4074-9CE5-DFB935CABE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5" y="422276"/>
            <a:ext cx="11341100" cy="558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Titel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651909D-F3CD-40A9-BFC9-43F1839EC7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30333" y="6300510"/>
            <a:ext cx="1472811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693DB35-9B5A-43C3-8EEF-ECCAE0E3B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3887" y="6300510"/>
            <a:ext cx="526637" cy="365125"/>
          </a:xfrm>
          <a:prstGeom prst="rect">
            <a:avLst/>
          </a:prstGeom>
        </p:spPr>
        <p:txBody>
          <a:bodyPr/>
          <a:lstStyle/>
          <a:p>
            <a:fld id="{D87DBC60-2BE4-4812-97CA-12AAAC126E9B}" type="slidenum">
              <a:rPr lang="de-DE" smtClean="0"/>
              <a:t>‹#›</a:t>
            </a:fld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866BD4C2-5C4B-437A-B7ED-592C1E4D002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425" y="973455"/>
            <a:ext cx="11341100" cy="55880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600">
                <a:solidFill>
                  <a:schemeClr val="accent1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/>
              <a:t>Untertitel</a:t>
            </a:r>
          </a:p>
        </p:txBody>
      </p:sp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049C9B7A-0096-4C8D-92A9-CC875ADDEE2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248129" y="1700809"/>
            <a:ext cx="4572396" cy="417611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081096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 (ro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0EC621-19A2-4074-9CE5-DFB935CABE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5" y="422276"/>
            <a:ext cx="11341100" cy="558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Titel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651909D-F3CD-40A9-BFC9-43F1839EC7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30333" y="6300510"/>
            <a:ext cx="1472811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693DB35-9B5A-43C3-8EEF-ECCAE0E3B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3887" y="6300510"/>
            <a:ext cx="526637" cy="365125"/>
          </a:xfrm>
          <a:prstGeom prst="rect">
            <a:avLst/>
          </a:prstGeom>
        </p:spPr>
        <p:txBody>
          <a:bodyPr/>
          <a:lstStyle/>
          <a:p>
            <a:fld id="{D87DBC60-2BE4-4812-97CA-12AAAC126E9B}" type="slidenum">
              <a:rPr lang="de-DE" smtClean="0"/>
              <a:t>‹#›</a:t>
            </a:fld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866BD4C2-5C4B-437A-B7ED-592C1E4D002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425" y="973455"/>
            <a:ext cx="11341100" cy="55880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600">
                <a:solidFill>
                  <a:schemeClr val="accent1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/>
              <a:t>Untertitel</a:t>
            </a:r>
          </a:p>
        </p:txBody>
      </p:sp>
    </p:spTree>
    <p:extLst>
      <p:ext uri="{BB962C8B-B14F-4D97-AF65-F5344CB8AC3E}">
        <p14:creationId xmlns:p14="http://schemas.microsoft.com/office/powerpoint/2010/main" val="1642785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Inhalt und Bild (ro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0EC621-19A2-4074-9CE5-DFB935CABE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4B4CCA8-92AA-4C45-BD9E-6F51D7B98D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425" y="2349500"/>
            <a:ext cx="5472559" cy="352742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651909D-F3CD-40A9-BFC9-43F1839EC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1590A40-AAE3-4B61-81EC-AB0348FC0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693DB35-9B5A-43C3-8EEF-ECCAE0E3B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DBC60-2BE4-4812-97CA-12AAAC126E9B}" type="slidenum">
              <a:rPr lang="de-DE" smtClean="0"/>
              <a:t>‹#›</a:t>
            </a:fld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866BD4C2-5C4B-437A-B7ED-592C1E4D002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425" y="973455"/>
            <a:ext cx="11341100" cy="558801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600">
                <a:solidFill>
                  <a:schemeClr val="accent1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/>
              <a:t>Untertitel</a:t>
            </a:r>
          </a:p>
        </p:txBody>
      </p:sp>
      <p:sp>
        <p:nvSpPr>
          <p:cNvPr id="10" name="Bildplatzhalter 10">
            <a:extLst>
              <a:ext uri="{FF2B5EF4-FFF2-40B4-BE49-F238E27FC236}">
                <a16:creationId xmlns:a16="http://schemas.microsoft.com/office/drawing/2014/main" id="{C1BE6667-3A4E-40D0-AC50-539B473DE06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2349499"/>
            <a:ext cx="5724524" cy="3527425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2000"/>
            </a:lvl1pPr>
          </a:lstStyle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282823506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wischentitel (grün)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AB659D-F0FE-4C44-825D-6CED5FF730F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1476" y="3798252"/>
            <a:ext cx="11449048" cy="1032827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100000"/>
              </a:lnSpc>
              <a:spcBef>
                <a:spcPts val="0"/>
              </a:spcBef>
              <a:defRPr sz="5400">
                <a:solidFill>
                  <a:schemeClr val="bg1"/>
                </a:solidFill>
              </a:defRPr>
            </a:lvl1pPr>
          </a:lstStyle>
          <a:p>
            <a:r>
              <a:rPr lang="de-DE"/>
              <a:t>Titel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B05A34D-C947-45B8-B66B-8053ADC512D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1476" y="4844098"/>
            <a:ext cx="11449048" cy="103282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Untertitel</a:t>
            </a:r>
          </a:p>
        </p:txBody>
      </p:sp>
    </p:spTree>
    <p:extLst>
      <p:ext uri="{BB962C8B-B14F-4D97-AF65-F5344CB8AC3E}">
        <p14:creationId xmlns:p14="http://schemas.microsoft.com/office/powerpoint/2010/main" val="226075040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(grü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0EC621-19A2-4074-9CE5-DFB935CABE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5" y="422276"/>
            <a:ext cx="11341100" cy="558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de-DE"/>
              <a:t>Titel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4B4CCA8-92AA-4C45-BD9E-6F51D7B98D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425" y="2349500"/>
            <a:ext cx="11341100" cy="3527425"/>
          </a:xfrm>
          <a:prstGeom prst="rect">
            <a:avLst/>
          </a:prstGeom>
        </p:spPr>
        <p:txBody>
          <a:bodyPr/>
          <a:lstStyle>
            <a:lvl1pPr marL="266700" indent="-266700">
              <a:buFontTx/>
              <a:buBlip>
                <a:blip r:embed="rId2"/>
              </a:buBlip>
              <a:defRPr/>
            </a:lvl1pPr>
            <a:lvl2pPr marL="542925" indent="-276225">
              <a:buFontTx/>
              <a:buBlip>
                <a:blip r:embed="rId2"/>
              </a:buBlip>
              <a:defRPr/>
            </a:lvl2pPr>
            <a:lvl3pPr marL="809625" indent="-266700">
              <a:buFontTx/>
              <a:buBlip>
                <a:blip r:embed="rId2"/>
              </a:buBlip>
              <a:defRPr/>
            </a:lvl3pPr>
            <a:lvl4pPr marL="1076325" indent="-266700">
              <a:buFontTx/>
              <a:buBlip>
                <a:blip r:embed="rId2"/>
              </a:buBlip>
              <a:defRPr/>
            </a:lvl4pPr>
            <a:lvl5pPr marL="1343025" indent="-2667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651909D-F3CD-40A9-BFC9-43F1839EC7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30333" y="6300510"/>
            <a:ext cx="1472811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693DB35-9B5A-43C3-8EEF-ECCAE0E3B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3887" y="6300510"/>
            <a:ext cx="526637" cy="365125"/>
          </a:xfrm>
          <a:prstGeom prst="rect">
            <a:avLst/>
          </a:prstGeom>
        </p:spPr>
        <p:txBody>
          <a:bodyPr/>
          <a:lstStyle/>
          <a:p>
            <a:fld id="{D87DBC60-2BE4-4812-97CA-12AAAC126E9B}" type="slidenum">
              <a:rPr lang="de-DE" smtClean="0"/>
              <a:t>‹#›</a:t>
            </a:fld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866BD4C2-5C4B-437A-B7ED-592C1E4D002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425" y="973455"/>
            <a:ext cx="11341100" cy="55880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600">
                <a:solidFill>
                  <a:schemeClr val="accent3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/>
              <a:t>Untertitel</a:t>
            </a:r>
          </a:p>
        </p:txBody>
      </p:sp>
    </p:spTree>
    <p:extLst>
      <p:ext uri="{BB962C8B-B14F-4D97-AF65-F5344CB8AC3E}">
        <p14:creationId xmlns:p14="http://schemas.microsoft.com/office/powerpoint/2010/main" val="281629799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Inhalt und Bild (grü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0EC621-19A2-4074-9CE5-DFB935CABE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5" y="422276"/>
            <a:ext cx="11341100" cy="558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de-DE"/>
              <a:t>Titel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4B4CCA8-92AA-4C45-BD9E-6F51D7B98D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425" y="2349500"/>
            <a:ext cx="5472559" cy="3527425"/>
          </a:xfrm>
          <a:prstGeom prst="rect">
            <a:avLst/>
          </a:prstGeom>
        </p:spPr>
        <p:txBody>
          <a:bodyPr/>
          <a:lstStyle>
            <a:lvl1pPr marL="266700" indent="-266700">
              <a:buFontTx/>
              <a:buBlip>
                <a:blip r:embed="rId2"/>
              </a:buBlip>
              <a:defRPr/>
            </a:lvl1pPr>
            <a:lvl2pPr marL="542925" indent="-276225">
              <a:buFontTx/>
              <a:buBlip>
                <a:blip r:embed="rId2"/>
              </a:buBlip>
              <a:defRPr/>
            </a:lvl2pPr>
            <a:lvl3pPr marL="809625" indent="-266700">
              <a:buFontTx/>
              <a:buBlip>
                <a:blip r:embed="rId2"/>
              </a:buBlip>
              <a:defRPr/>
            </a:lvl3pPr>
            <a:lvl4pPr marL="1076325" indent="-266700">
              <a:buFontTx/>
              <a:buBlip>
                <a:blip r:embed="rId2"/>
              </a:buBlip>
              <a:defRPr/>
            </a:lvl4pPr>
            <a:lvl5pPr marL="1343025" indent="-2667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651909D-F3CD-40A9-BFC9-43F1839EC7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30333" y="6300510"/>
            <a:ext cx="1472811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693DB35-9B5A-43C3-8EEF-ECCAE0E3B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3887" y="6300510"/>
            <a:ext cx="526637" cy="365125"/>
          </a:xfrm>
          <a:prstGeom prst="rect">
            <a:avLst/>
          </a:prstGeom>
        </p:spPr>
        <p:txBody>
          <a:bodyPr/>
          <a:lstStyle/>
          <a:p>
            <a:fld id="{D87DBC60-2BE4-4812-97CA-12AAAC126E9B}" type="slidenum">
              <a:rPr lang="de-DE" smtClean="0"/>
              <a:t>‹#›</a:t>
            </a:fld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866BD4C2-5C4B-437A-B7ED-592C1E4D002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425" y="973455"/>
            <a:ext cx="11341100" cy="55880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600">
                <a:solidFill>
                  <a:schemeClr val="accent3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/>
              <a:t>Untertitel</a:t>
            </a:r>
          </a:p>
        </p:txBody>
      </p:sp>
      <p:sp>
        <p:nvSpPr>
          <p:cNvPr id="10" name="Bildplatzhalter 10">
            <a:extLst>
              <a:ext uri="{FF2B5EF4-FFF2-40B4-BE49-F238E27FC236}">
                <a16:creationId xmlns:a16="http://schemas.microsoft.com/office/drawing/2014/main" id="{C1BE6667-3A4E-40D0-AC50-539B473DE06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2349499"/>
            <a:ext cx="5724524" cy="35274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254304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Inhalt (grü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4B4CCA8-92AA-4C45-BD9E-6F51D7B98D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425" y="836613"/>
            <a:ext cx="11341100" cy="5040312"/>
          </a:xfrm>
          <a:prstGeom prst="rect">
            <a:avLst/>
          </a:prstGeom>
        </p:spPr>
        <p:txBody>
          <a:bodyPr/>
          <a:lstStyle>
            <a:lvl1pPr marL="266700" indent="-266700">
              <a:buFontTx/>
              <a:buBlip>
                <a:blip r:embed="rId2"/>
              </a:buBlip>
              <a:defRPr/>
            </a:lvl1pPr>
            <a:lvl2pPr marL="542925" indent="-276225">
              <a:buFontTx/>
              <a:buBlip>
                <a:blip r:embed="rId2"/>
              </a:buBlip>
              <a:defRPr/>
            </a:lvl2pPr>
            <a:lvl3pPr marL="809625" indent="-266700">
              <a:buFontTx/>
              <a:buBlip>
                <a:blip r:embed="rId2"/>
              </a:buBlip>
              <a:defRPr/>
            </a:lvl3pPr>
            <a:lvl4pPr marL="1076325" indent="-266700">
              <a:buFontTx/>
              <a:buBlip>
                <a:blip r:embed="rId2"/>
              </a:buBlip>
              <a:defRPr/>
            </a:lvl4pPr>
            <a:lvl5pPr marL="1343025" indent="-2667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651909D-F3CD-40A9-BFC9-43F1839EC7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30333" y="6300510"/>
            <a:ext cx="1472811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693DB35-9B5A-43C3-8EEF-ECCAE0E3B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3887" y="6300510"/>
            <a:ext cx="526637" cy="365125"/>
          </a:xfrm>
          <a:prstGeom prst="rect">
            <a:avLst/>
          </a:prstGeom>
        </p:spPr>
        <p:txBody>
          <a:bodyPr/>
          <a:lstStyle/>
          <a:p>
            <a:fld id="{D87DBC60-2BE4-4812-97CA-12AAAC126E9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584206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und Bild (grü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4B4CCA8-92AA-4C45-BD9E-6F51D7B98D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425" y="836613"/>
            <a:ext cx="5472559" cy="5040312"/>
          </a:xfrm>
          <a:prstGeom prst="rect">
            <a:avLst/>
          </a:prstGeom>
        </p:spPr>
        <p:txBody>
          <a:bodyPr/>
          <a:lstStyle>
            <a:lvl1pPr marL="266700" indent="-266700">
              <a:buFontTx/>
              <a:buBlip>
                <a:blip r:embed="rId2"/>
              </a:buBlip>
              <a:defRPr/>
            </a:lvl1pPr>
            <a:lvl2pPr marL="542925" indent="-276225">
              <a:buFontTx/>
              <a:buBlip>
                <a:blip r:embed="rId2"/>
              </a:buBlip>
              <a:defRPr/>
            </a:lvl2pPr>
            <a:lvl3pPr marL="809625" indent="-266700">
              <a:buFontTx/>
              <a:buBlip>
                <a:blip r:embed="rId2"/>
              </a:buBlip>
              <a:defRPr/>
            </a:lvl3pPr>
            <a:lvl4pPr marL="1076325" indent="-266700">
              <a:buFontTx/>
              <a:buBlip>
                <a:blip r:embed="rId2"/>
              </a:buBlip>
              <a:defRPr/>
            </a:lvl4pPr>
            <a:lvl5pPr marL="1343025" indent="-2667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651909D-F3CD-40A9-BFC9-43F1839EC7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30333" y="6300510"/>
            <a:ext cx="1472811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693DB35-9B5A-43C3-8EEF-ECCAE0E3B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3887" y="6300510"/>
            <a:ext cx="526637" cy="365125"/>
          </a:xfrm>
          <a:prstGeom prst="rect">
            <a:avLst/>
          </a:prstGeom>
        </p:spPr>
        <p:txBody>
          <a:bodyPr/>
          <a:lstStyle/>
          <a:p>
            <a:fld id="{D87DBC60-2BE4-4812-97CA-12AAAC126E9B}" type="slidenum">
              <a:rPr lang="de-DE" smtClean="0"/>
              <a:t>‹#›</a:t>
            </a:fld>
            <a:endParaRPr lang="de-DE"/>
          </a:p>
        </p:txBody>
      </p:sp>
      <p:sp>
        <p:nvSpPr>
          <p:cNvPr id="7" name="Bildplatzhalter 10">
            <a:extLst>
              <a:ext uri="{FF2B5EF4-FFF2-40B4-BE49-F238E27FC236}">
                <a16:creationId xmlns:a16="http://schemas.microsoft.com/office/drawing/2014/main" id="{EA1D2CB5-C69B-458C-B56C-C2942D89DDC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836613"/>
            <a:ext cx="5724524" cy="504031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3036620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Bild (grü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10">
            <a:extLst>
              <a:ext uri="{FF2B5EF4-FFF2-40B4-BE49-F238E27FC236}">
                <a16:creationId xmlns:a16="http://schemas.microsoft.com/office/drawing/2014/main" id="{C1BE6667-3A4E-40D0-AC50-539B473DE06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5" y="1700809"/>
            <a:ext cx="11449049" cy="417611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70EC621-19A2-4074-9CE5-DFB935CABE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5" y="422276"/>
            <a:ext cx="11341100" cy="558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de-DE"/>
              <a:t>Titel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651909D-F3CD-40A9-BFC9-43F1839EC7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30333" y="6300510"/>
            <a:ext cx="1472811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693DB35-9B5A-43C3-8EEF-ECCAE0E3B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3887" y="6300510"/>
            <a:ext cx="526637" cy="365125"/>
          </a:xfrm>
          <a:prstGeom prst="rect">
            <a:avLst/>
          </a:prstGeom>
        </p:spPr>
        <p:txBody>
          <a:bodyPr/>
          <a:lstStyle/>
          <a:p>
            <a:fld id="{D87DBC60-2BE4-4812-97CA-12AAAC126E9B}" type="slidenum">
              <a:rPr lang="de-DE" smtClean="0"/>
              <a:t>‹#›</a:t>
            </a:fld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866BD4C2-5C4B-437A-B7ED-592C1E4D002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425" y="973455"/>
            <a:ext cx="11341100" cy="55880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600">
                <a:solidFill>
                  <a:schemeClr val="accent3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/>
              <a:t>Untertitel</a:t>
            </a:r>
          </a:p>
        </p:txBody>
      </p:sp>
    </p:spTree>
    <p:extLst>
      <p:ext uri="{BB962C8B-B14F-4D97-AF65-F5344CB8AC3E}">
        <p14:creationId xmlns:p14="http://schemas.microsoft.com/office/powerpoint/2010/main" val="64731831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2 Bilder (grü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10">
            <a:extLst>
              <a:ext uri="{FF2B5EF4-FFF2-40B4-BE49-F238E27FC236}">
                <a16:creationId xmlns:a16="http://schemas.microsoft.com/office/drawing/2014/main" id="{C1BE6667-3A4E-40D0-AC50-539B473DE06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5" y="1700809"/>
            <a:ext cx="6732637" cy="417611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70EC621-19A2-4074-9CE5-DFB935CABE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5" y="422276"/>
            <a:ext cx="11341100" cy="558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de-DE"/>
              <a:t>Titel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651909D-F3CD-40A9-BFC9-43F1839EC7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30333" y="6300510"/>
            <a:ext cx="1472811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693DB35-9B5A-43C3-8EEF-ECCAE0E3B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3887" y="6300510"/>
            <a:ext cx="526637" cy="365125"/>
          </a:xfrm>
          <a:prstGeom prst="rect">
            <a:avLst/>
          </a:prstGeom>
        </p:spPr>
        <p:txBody>
          <a:bodyPr/>
          <a:lstStyle/>
          <a:p>
            <a:fld id="{D87DBC60-2BE4-4812-97CA-12AAAC126E9B}" type="slidenum">
              <a:rPr lang="de-DE" smtClean="0"/>
              <a:t>‹#›</a:t>
            </a:fld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866BD4C2-5C4B-437A-B7ED-592C1E4D002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425" y="973455"/>
            <a:ext cx="11341100" cy="55880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600">
                <a:solidFill>
                  <a:schemeClr val="accent3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/>
              <a:t>Untertitel</a:t>
            </a:r>
          </a:p>
        </p:txBody>
      </p:sp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049C9B7A-0096-4C8D-92A9-CC875ADDEE2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248129" y="1700809"/>
            <a:ext cx="4572396" cy="417611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051554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 (grü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0EC621-19A2-4074-9CE5-DFB935CABE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5" y="422276"/>
            <a:ext cx="11341100" cy="558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de-DE"/>
              <a:t>Titel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651909D-F3CD-40A9-BFC9-43F1839EC7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30333" y="6300510"/>
            <a:ext cx="1472811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693DB35-9B5A-43C3-8EEF-ECCAE0E3B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3887" y="6300510"/>
            <a:ext cx="526637" cy="365125"/>
          </a:xfrm>
          <a:prstGeom prst="rect">
            <a:avLst/>
          </a:prstGeom>
        </p:spPr>
        <p:txBody>
          <a:bodyPr/>
          <a:lstStyle/>
          <a:p>
            <a:fld id="{D87DBC60-2BE4-4812-97CA-12AAAC126E9B}" type="slidenum">
              <a:rPr lang="de-DE" smtClean="0"/>
              <a:t>‹#›</a:t>
            </a:fld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866BD4C2-5C4B-437A-B7ED-592C1E4D002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425" y="973455"/>
            <a:ext cx="11341100" cy="55880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600">
                <a:solidFill>
                  <a:schemeClr val="accent3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/>
              <a:t>Untertitel</a:t>
            </a:r>
          </a:p>
        </p:txBody>
      </p:sp>
    </p:spTree>
    <p:extLst>
      <p:ext uri="{BB962C8B-B14F-4D97-AF65-F5344CB8AC3E}">
        <p14:creationId xmlns:p14="http://schemas.microsoft.com/office/powerpoint/2010/main" val="327911903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wischentitel (blau)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AB659D-F0FE-4C44-825D-6CED5FF730F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1476" y="3798252"/>
            <a:ext cx="11449048" cy="1032827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100000"/>
              </a:lnSpc>
              <a:spcBef>
                <a:spcPts val="0"/>
              </a:spcBef>
              <a:defRPr sz="5400">
                <a:solidFill>
                  <a:schemeClr val="bg1"/>
                </a:solidFill>
              </a:defRPr>
            </a:lvl1pPr>
          </a:lstStyle>
          <a:p>
            <a:r>
              <a:rPr lang="de-DE"/>
              <a:t>Titel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B05A34D-C947-45B8-B66B-8053ADC512D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1476" y="4844098"/>
            <a:ext cx="11449048" cy="103282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Untertitel</a:t>
            </a:r>
          </a:p>
        </p:txBody>
      </p:sp>
    </p:spTree>
    <p:extLst>
      <p:ext uri="{BB962C8B-B14F-4D97-AF65-F5344CB8AC3E}">
        <p14:creationId xmlns:p14="http://schemas.microsoft.com/office/powerpoint/2010/main" val="41517358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(bla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0EC621-19A2-4074-9CE5-DFB935CABE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5" y="422276"/>
            <a:ext cx="11341100" cy="558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de-DE"/>
              <a:t>Titel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4B4CCA8-92AA-4C45-BD9E-6F51D7B98D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425" y="2349500"/>
            <a:ext cx="11341100" cy="3527425"/>
          </a:xfrm>
          <a:prstGeom prst="rect">
            <a:avLst/>
          </a:prstGeom>
        </p:spPr>
        <p:txBody>
          <a:bodyPr/>
          <a:lstStyle>
            <a:lvl1pPr marL="266700" indent="-266700">
              <a:buFontTx/>
              <a:buBlip>
                <a:blip r:embed="rId2"/>
              </a:buBlip>
              <a:defRPr/>
            </a:lvl1pPr>
            <a:lvl2pPr marL="542925" indent="-276225">
              <a:buFontTx/>
              <a:buBlip>
                <a:blip r:embed="rId2"/>
              </a:buBlip>
              <a:defRPr/>
            </a:lvl2pPr>
            <a:lvl3pPr marL="809625" indent="-266700">
              <a:buFontTx/>
              <a:buBlip>
                <a:blip r:embed="rId2"/>
              </a:buBlip>
              <a:defRPr/>
            </a:lvl3pPr>
            <a:lvl4pPr marL="1076325" indent="-266700">
              <a:buFontTx/>
              <a:buBlip>
                <a:blip r:embed="rId2"/>
              </a:buBlip>
              <a:defRPr/>
            </a:lvl4pPr>
            <a:lvl5pPr marL="1343025" indent="-2667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651909D-F3CD-40A9-BFC9-43F1839EC7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30333" y="6300510"/>
            <a:ext cx="1472811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693DB35-9B5A-43C3-8EEF-ECCAE0E3B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3887" y="6300510"/>
            <a:ext cx="526637" cy="365125"/>
          </a:xfrm>
          <a:prstGeom prst="rect">
            <a:avLst/>
          </a:prstGeom>
        </p:spPr>
        <p:txBody>
          <a:bodyPr/>
          <a:lstStyle/>
          <a:p>
            <a:fld id="{D87DBC60-2BE4-4812-97CA-12AAAC126E9B}" type="slidenum">
              <a:rPr lang="de-DE" smtClean="0"/>
              <a:t>‹#›</a:t>
            </a:fld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866BD4C2-5C4B-437A-B7ED-592C1E4D002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425" y="973455"/>
            <a:ext cx="11341100" cy="55880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600">
                <a:solidFill>
                  <a:schemeClr val="accent5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/>
              <a:t>Untertitel</a:t>
            </a:r>
          </a:p>
        </p:txBody>
      </p:sp>
    </p:spTree>
    <p:extLst>
      <p:ext uri="{BB962C8B-B14F-4D97-AF65-F5344CB8AC3E}">
        <p14:creationId xmlns:p14="http://schemas.microsoft.com/office/powerpoint/2010/main" val="1000262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Inhalt (ro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4B4CCA8-92AA-4C45-BD9E-6F51D7B98D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425" y="836613"/>
            <a:ext cx="11341100" cy="504031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651909D-F3CD-40A9-BFC9-43F1839EC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1590A40-AAE3-4B61-81EC-AB0348FC0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693DB35-9B5A-43C3-8EEF-ECCAE0E3B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DBC60-2BE4-4812-97CA-12AAAC126E9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9607924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Inhalt und Bild (bla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0EC621-19A2-4074-9CE5-DFB935CABE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5" y="422276"/>
            <a:ext cx="11341100" cy="558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de-DE"/>
              <a:t>Titel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4B4CCA8-92AA-4C45-BD9E-6F51D7B98D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425" y="2349500"/>
            <a:ext cx="5472559" cy="3527425"/>
          </a:xfrm>
          <a:prstGeom prst="rect">
            <a:avLst/>
          </a:prstGeom>
        </p:spPr>
        <p:txBody>
          <a:bodyPr/>
          <a:lstStyle>
            <a:lvl1pPr marL="266700" indent="-266700">
              <a:buFontTx/>
              <a:buBlip>
                <a:blip r:embed="rId2"/>
              </a:buBlip>
              <a:defRPr/>
            </a:lvl1pPr>
            <a:lvl2pPr marL="542925" indent="-276225">
              <a:buFontTx/>
              <a:buBlip>
                <a:blip r:embed="rId2"/>
              </a:buBlip>
              <a:defRPr/>
            </a:lvl2pPr>
            <a:lvl3pPr marL="809625" indent="-266700">
              <a:buFontTx/>
              <a:buBlip>
                <a:blip r:embed="rId2"/>
              </a:buBlip>
              <a:defRPr/>
            </a:lvl3pPr>
            <a:lvl4pPr marL="1076325" indent="-266700">
              <a:buFontTx/>
              <a:buBlip>
                <a:blip r:embed="rId2"/>
              </a:buBlip>
              <a:defRPr/>
            </a:lvl4pPr>
            <a:lvl5pPr marL="1343025" indent="-2667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651909D-F3CD-40A9-BFC9-43F1839EC7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30333" y="6300510"/>
            <a:ext cx="1472811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693DB35-9B5A-43C3-8EEF-ECCAE0E3B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3887" y="6300510"/>
            <a:ext cx="526637" cy="365125"/>
          </a:xfrm>
          <a:prstGeom prst="rect">
            <a:avLst/>
          </a:prstGeom>
        </p:spPr>
        <p:txBody>
          <a:bodyPr/>
          <a:lstStyle/>
          <a:p>
            <a:fld id="{D87DBC60-2BE4-4812-97CA-12AAAC126E9B}" type="slidenum">
              <a:rPr lang="de-DE" smtClean="0"/>
              <a:t>‹#›</a:t>
            </a:fld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866BD4C2-5C4B-437A-B7ED-592C1E4D002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425" y="973455"/>
            <a:ext cx="11341100" cy="55880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600">
                <a:solidFill>
                  <a:schemeClr val="accent5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/>
              <a:t>Untertitel</a:t>
            </a:r>
          </a:p>
        </p:txBody>
      </p:sp>
      <p:sp>
        <p:nvSpPr>
          <p:cNvPr id="10" name="Bildplatzhalter 10">
            <a:extLst>
              <a:ext uri="{FF2B5EF4-FFF2-40B4-BE49-F238E27FC236}">
                <a16:creationId xmlns:a16="http://schemas.microsoft.com/office/drawing/2014/main" id="{C1BE6667-3A4E-40D0-AC50-539B473DE06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2349499"/>
            <a:ext cx="5724524" cy="35274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9005854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Inhalt (bla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4B4CCA8-92AA-4C45-BD9E-6F51D7B98D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425" y="836613"/>
            <a:ext cx="11341100" cy="5040312"/>
          </a:xfrm>
          <a:prstGeom prst="rect">
            <a:avLst/>
          </a:prstGeom>
        </p:spPr>
        <p:txBody>
          <a:bodyPr/>
          <a:lstStyle>
            <a:lvl1pPr marL="266700" indent="-266700">
              <a:buFontTx/>
              <a:buBlip>
                <a:blip r:embed="rId2"/>
              </a:buBlip>
              <a:defRPr/>
            </a:lvl1pPr>
            <a:lvl2pPr marL="542925" indent="-276225">
              <a:buFontTx/>
              <a:buBlip>
                <a:blip r:embed="rId2"/>
              </a:buBlip>
              <a:defRPr/>
            </a:lvl2pPr>
            <a:lvl3pPr marL="809625" indent="-266700">
              <a:buFontTx/>
              <a:buBlip>
                <a:blip r:embed="rId2"/>
              </a:buBlip>
              <a:defRPr/>
            </a:lvl3pPr>
            <a:lvl4pPr marL="1076325" indent="-266700">
              <a:buFontTx/>
              <a:buBlip>
                <a:blip r:embed="rId2"/>
              </a:buBlip>
              <a:defRPr/>
            </a:lvl4pPr>
            <a:lvl5pPr marL="1343025" indent="-2667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651909D-F3CD-40A9-BFC9-43F1839EC7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30333" y="6300510"/>
            <a:ext cx="1472811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693DB35-9B5A-43C3-8EEF-ECCAE0E3B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3887" y="6300510"/>
            <a:ext cx="526637" cy="365125"/>
          </a:xfrm>
          <a:prstGeom prst="rect">
            <a:avLst/>
          </a:prstGeom>
        </p:spPr>
        <p:txBody>
          <a:bodyPr/>
          <a:lstStyle/>
          <a:p>
            <a:fld id="{D87DBC60-2BE4-4812-97CA-12AAAC126E9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5206892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und Bild (bla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4B4CCA8-92AA-4C45-BD9E-6F51D7B98D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425" y="836613"/>
            <a:ext cx="5472559" cy="5040312"/>
          </a:xfrm>
          <a:prstGeom prst="rect">
            <a:avLst/>
          </a:prstGeom>
        </p:spPr>
        <p:txBody>
          <a:bodyPr/>
          <a:lstStyle>
            <a:lvl1pPr marL="266700" indent="-266700">
              <a:buFontTx/>
              <a:buBlip>
                <a:blip r:embed="rId2"/>
              </a:buBlip>
              <a:defRPr/>
            </a:lvl1pPr>
            <a:lvl2pPr marL="542925" indent="-276225">
              <a:buFontTx/>
              <a:buBlip>
                <a:blip r:embed="rId2"/>
              </a:buBlip>
              <a:defRPr/>
            </a:lvl2pPr>
            <a:lvl3pPr marL="809625" indent="-266700">
              <a:buFontTx/>
              <a:buBlip>
                <a:blip r:embed="rId2"/>
              </a:buBlip>
              <a:defRPr/>
            </a:lvl3pPr>
            <a:lvl4pPr marL="1076325" indent="-266700">
              <a:buFontTx/>
              <a:buBlip>
                <a:blip r:embed="rId2"/>
              </a:buBlip>
              <a:defRPr/>
            </a:lvl4pPr>
            <a:lvl5pPr marL="1343025" indent="-2667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651909D-F3CD-40A9-BFC9-43F1839EC7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30333" y="6300510"/>
            <a:ext cx="1472811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693DB35-9B5A-43C3-8EEF-ECCAE0E3B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3887" y="6300510"/>
            <a:ext cx="526637" cy="365125"/>
          </a:xfrm>
          <a:prstGeom prst="rect">
            <a:avLst/>
          </a:prstGeom>
        </p:spPr>
        <p:txBody>
          <a:bodyPr/>
          <a:lstStyle/>
          <a:p>
            <a:fld id="{D87DBC60-2BE4-4812-97CA-12AAAC126E9B}" type="slidenum">
              <a:rPr lang="de-DE" smtClean="0"/>
              <a:t>‹#›</a:t>
            </a:fld>
            <a:endParaRPr lang="de-DE"/>
          </a:p>
        </p:txBody>
      </p:sp>
      <p:sp>
        <p:nvSpPr>
          <p:cNvPr id="7" name="Bildplatzhalter 10">
            <a:extLst>
              <a:ext uri="{FF2B5EF4-FFF2-40B4-BE49-F238E27FC236}">
                <a16:creationId xmlns:a16="http://schemas.microsoft.com/office/drawing/2014/main" id="{EA1D2CB5-C69B-458C-B56C-C2942D89DDC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836613"/>
            <a:ext cx="5724524" cy="504031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2244943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Bild (bla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10">
            <a:extLst>
              <a:ext uri="{FF2B5EF4-FFF2-40B4-BE49-F238E27FC236}">
                <a16:creationId xmlns:a16="http://schemas.microsoft.com/office/drawing/2014/main" id="{C1BE6667-3A4E-40D0-AC50-539B473DE06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5" y="1700809"/>
            <a:ext cx="11449049" cy="417611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70EC621-19A2-4074-9CE5-DFB935CABE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5" y="422276"/>
            <a:ext cx="11341100" cy="558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de-DE"/>
              <a:t>Titel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651909D-F3CD-40A9-BFC9-43F1839EC7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30333" y="6300510"/>
            <a:ext cx="1472811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693DB35-9B5A-43C3-8EEF-ECCAE0E3B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3887" y="6300510"/>
            <a:ext cx="526637" cy="365125"/>
          </a:xfrm>
          <a:prstGeom prst="rect">
            <a:avLst/>
          </a:prstGeom>
        </p:spPr>
        <p:txBody>
          <a:bodyPr/>
          <a:lstStyle/>
          <a:p>
            <a:fld id="{D87DBC60-2BE4-4812-97CA-12AAAC126E9B}" type="slidenum">
              <a:rPr lang="de-DE" smtClean="0"/>
              <a:t>‹#›</a:t>
            </a:fld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866BD4C2-5C4B-437A-B7ED-592C1E4D002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425" y="973455"/>
            <a:ext cx="11341100" cy="55880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600">
                <a:solidFill>
                  <a:schemeClr val="accent5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/>
              <a:t>Untertitel</a:t>
            </a:r>
          </a:p>
        </p:txBody>
      </p:sp>
    </p:spTree>
    <p:extLst>
      <p:ext uri="{BB962C8B-B14F-4D97-AF65-F5344CB8AC3E}">
        <p14:creationId xmlns:p14="http://schemas.microsoft.com/office/powerpoint/2010/main" val="35659322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2 Bilder (bla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10">
            <a:extLst>
              <a:ext uri="{FF2B5EF4-FFF2-40B4-BE49-F238E27FC236}">
                <a16:creationId xmlns:a16="http://schemas.microsoft.com/office/drawing/2014/main" id="{C1BE6667-3A4E-40D0-AC50-539B473DE06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5" y="1700809"/>
            <a:ext cx="6732637" cy="417611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70EC621-19A2-4074-9CE5-DFB935CABE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5" y="422276"/>
            <a:ext cx="11341100" cy="558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de-DE"/>
              <a:t>Titel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651909D-F3CD-40A9-BFC9-43F1839EC7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30333" y="6300510"/>
            <a:ext cx="1472811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693DB35-9B5A-43C3-8EEF-ECCAE0E3B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3887" y="6300510"/>
            <a:ext cx="526637" cy="365125"/>
          </a:xfrm>
          <a:prstGeom prst="rect">
            <a:avLst/>
          </a:prstGeom>
        </p:spPr>
        <p:txBody>
          <a:bodyPr/>
          <a:lstStyle/>
          <a:p>
            <a:fld id="{D87DBC60-2BE4-4812-97CA-12AAAC126E9B}" type="slidenum">
              <a:rPr lang="de-DE" smtClean="0"/>
              <a:t>‹#›</a:t>
            </a:fld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866BD4C2-5C4B-437A-B7ED-592C1E4D002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425" y="973455"/>
            <a:ext cx="11341100" cy="55880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600">
                <a:solidFill>
                  <a:schemeClr val="accent5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/>
              <a:t>Untertitel</a:t>
            </a:r>
          </a:p>
        </p:txBody>
      </p:sp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049C9B7A-0096-4C8D-92A9-CC875ADDEE2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248129" y="1700809"/>
            <a:ext cx="4572396" cy="417611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5311396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 (bla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0EC621-19A2-4074-9CE5-DFB935CABE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5" y="422276"/>
            <a:ext cx="11341100" cy="558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de-DE"/>
              <a:t>Titel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651909D-F3CD-40A9-BFC9-43F1839EC7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30333" y="6300510"/>
            <a:ext cx="1472811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693DB35-9B5A-43C3-8EEF-ECCAE0E3B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3887" y="6300510"/>
            <a:ext cx="526637" cy="365125"/>
          </a:xfrm>
          <a:prstGeom prst="rect">
            <a:avLst/>
          </a:prstGeom>
        </p:spPr>
        <p:txBody>
          <a:bodyPr/>
          <a:lstStyle/>
          <a:p>
            <a:fld id="{D87DBC60-2BE4-4812-97CA-12AAAC126E9B}" type="slidenum">
              <a:rPr lang="de-DE" smtClean="0"/>
              <a:t>‹#›</a:t>
            </a:fld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866BD4C2-5C4B-437A-B7ED-592C1E4D002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425" y="973455"/>
            <a:ext cx="11341100" cy="55880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600">
                <a:solidFill>
                  <a:schemeClr val="accent5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/>
              <a:t>Untertitel</a:t>
            </a:r>
          </a:p>
        </p:txBody>
      </p:sp>
    </p:spTree>
    <p:extLst>
      <p:ext uri="{BB962C8B-B14F-4D97-AF65-F5344CB8AC3E}">
        <p14:creationId xmlns:p14="http://schemas.microsoft.com/office/powerpoint/2010/main" val="379533758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10">
            <a:extLst>
              <a:ext uri="{FF2B5EF4-FFF2-40B4-BE49-F238E27FC236}">
                <a16:creationId xmlns:a16="http://schemas.microsoft.com/office/drawing/2014/main" id="{EC5ED9B5-9BFC-4E7A-AB3F-B01FEB52500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de-DE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F9474899-D17F-4F79-906C-4141E9B1319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83432" y="2349500"/>
            <a:ext cx="7236804" cy="352742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2826262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10">
            <a:extLst>
              <a:ext uri="{FF2B5EF4-FFF2-40B4-BE49-F238E27FC236}">
                <a16:creationId xmlns:a16="http://schemas.microsoft.com/office/drawing/2014/main" id="{C1BE6667-3A4E-40D0-AC50-539B473DE06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5" y="2888939"/>
            <a:ext cx="5184465" cy="298798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de-DE"/>
          </a:p>
        </p:txBody>
      </p:sp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049C9B7A-0096-4C8D-92A9-CC875ADDEE2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699956" y="2888939"/>
            <a:ext cx="6120569" cy="298798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de-DE"/>
          </a:p>
        </p:txBody>
      </p:sp>
      <p:sp>
        <p:nvSpPr>
          <p:cNvPr id="12" name="Bildplatzhalter 10">
            <a:extLst>
              <a:ext uri="{FF2B5EF4-FFF2-40B4-BE49-F238E27FC236}">
                <a16:creationId xmlns:a16="http://schemas.microsoft.com/office/drawing/2014/main" id="{CD12EF2C-E8CD-44AE-91FF-C8D7DFD0B1A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71475" y="192365"/>
            <a:ext cx="6959525" cy="258856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de-DE"/>
          </a:p>
        </p:txBody>
      </p:sp>
      <p:sp>
        <p:nvSpPr>
          <p:cNvPr id="13" name="Bildplatzhalter 10">
            <a:extLst>
              <a:ext uri="{FF2B5EF4-FFF2-40B4-BE49-F238E27FC236}">
                <a16:creationId xmlns:a16="http://schemas.microsoft.com/office/drawing/2014/main" id="{5F6ED4B5-577B-44D7-9C4C-5DDBC392190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475016" y="192365"/>
            <a:ext cx="4345509" cy="258856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651909D-F3CD-40A9-BFC9-43F1839EC7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30333" y="6300510"/>
            <a:ext cx="1472811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693DB35-9B5A-43C3-8EEF-ECCAE0E3B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3887" y="6300510"/>
            <a:ext cx="526637" cy="365125"/>
          </a:xfrm>
          <a:prstGeom prst="rect">
            <a:avLst/>
          </a:prstGeom>
        </p:spPr>
        <p:txBody>
          <a:bodyPr/>
          <a:lstStyle/>
          <a:p>
            <a:fld id="{D87DBC60-2BE4-4812-97CA-12AAAC126E9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511971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D4EF4ACD-B9C3-4821-80D0-B2A817CA84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30333" y="6300510"/>
            <a:ext cx="1472811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833348D-34D5-42F9-AC46-CFB31A833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3887" y="6300510"/>
            <a:ext cx="526637" cy="365125"/>
          </a:xfrm>
          <a:prstGeom prst="rect">
            <a:avLst/>
          </a:prstGeom>
        </p:spPr>
        <p:txBody>
          <a:bodyPr/>
          <a:lstStyle/>
          <a:p>
            <a:fld id="{D87DBC60-2BE4-4812-97CA-12AAAC126E9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6033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und Bild (ro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4B4CCA8-92AA-4C45-BD9E-6F51D7B98D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425" y="836613"/>
            <a:ext cx="5472559" cy="504031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651909D-F3CD-40A9-BFC9-43F1839EC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1590A40-AAE3-4B61-81EC-AB0348FC0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693DB35-9B5A-43C3-8EEF-ECCAE0E3B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DBC60-2BE4-4812-97CA-12AAAC126E9B}" type="slidenum">
              <a:rPr lang="de-DE" smtClean="0"/>
              <a:t>‹#›</a:t>
            </a:fld>
            <a:endParaRPr lang="de-DE"/>
          </a:p>
        </p:txBody>
      </p:sp>
      <p:sp>
        <p:nvSpPr>
          <p:cNvPr id="7" name="Bildplatzhalter 10">
            <a:extLst>
              <a:ext uri="{FF2B5EF4-FFF2-40B4-BE49-F238E27FC236}">
                <a16:creationId xmlns:a16="http://schemas.microsoft.com/office/drawing/2014/main" id="{EA1D2CB5-C69B-458C-B56C-C2942D89DDC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836613"/>
            <a:ext cx="5724524" cy="5040312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2000"/>
            </a:lvl1pPr>
          </a:lstStyle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2661731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Bild (ro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10">
            <a:extLst>
              <a:ext uri="{FF2B5EF4-FFF2-40B4-BE49-F238E27FC236}">
                <a16:creationId xmlns:a16="http://schemas.microsoft.com/office/drawing/2014/main" id="{C1BE6667-3A4E-40D0-AC50-539B473DE06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5" y="1700809"/>
            <a:ext cx="11449049" cy="4176116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2000"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70EC621-19A2-4074-9CE5-DFB935CABE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651909D-F3CD-40A9-BFC9-43F1839EC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1590A40-AAE3-4B61-81EC-AB0348FC0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693DB35-9B5A-43C3-8EEF-ECCAE0E3B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DBC60-2BE4-4812-97CA-12AAAC126E9B}" type="slidenum">
              <a:rPr lang="de-DE" smtClean="0"/>
              <a:t>‹#›</a:t>
            </a:fld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866BD4C2-5C4B-437A-B7ED-592C1E4D002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425" y="973455"/>
            <a:ext cx="11341100" cy="558801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600">
                <a:solidFill>
                  <a:schemeClr val="accent1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/>
              <a:t>Untertitel</a:t>
            </a:r>
          </a:p>
        </p:txBody>
      </p:sp>
    </p:spTree>
    <p:extLst>
      <p:ext uri="{BB962C8B-B14F-4D97-AF65-F5344CB8AC3E}">
        <p14:creationId xmlns:p14="http://schemas.microsoft.com/office/powerpoint/2010/main" val="2384314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2 Bilder (ro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10">
            <a:extLst>
              <a:ext uri="{FF2B5EF4-FFF2-40B4-BE49-F238E27FC236}">
                <a16:creationId xmlns:a16="http://schemas.microsoft.com/office/drawing/2014/main" id="{C1BE6667-3A4E-40D0-AC50-539B473DE06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5" y="1700809"/>
            <a:ext cx="6732637" cy="4176116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2000"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70EC621-19A2-4074-9CE5-DFB935CABE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651909D-F3CD-40A9-BFC9-43F1839EC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1590A40-AAE3-4B61-81EC-AB0348FC0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693DB35-9B5A-43C3-8EEF-ECCAE0E3B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DBC60-2BE4-4812-97CA-12AAAC126E9B}" type="slidenum">
              <a:rPr lang="de-DE" smtClean="0"/>
              <a:t>‹#›</a:t>
            </a:fld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866BD4C2-5C4B-437A-B7ED-592C1E4D002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425" y="973455"/>
            <a:ext cx="11341100" cy="558801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600">
                <a:solidFill>
                  <a:schemeClr val="accent1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/>
              <a:t>Untertitel</a:t>
            </a:r>
          </a:p>
        </p:txBody>
      </p:sp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049C9B7A-0096-4C8D-92A9-CC875ADDEE2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248129" y="1700809"/>
            <a:ext cx="4572396" cy="4176116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2000"/>
            </a:lvl1pPr>
          </a:lstStyle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595754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 (ro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0EC621-19A2-4074-9CE5-DFB935CABE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651909D-F3CD-40A9-BFC9-43F1839EC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1590A40-AAE3-4B61-81EC-AB0348FC0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693DB35-9B5A-43C3-8EEF-ECCAE0E3B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DBC60-2BE4-4812-97CA-12AAAC126E9B}" type="slidenum">
              <a:rPr lang="de-DE" smtClean="0"/>
              <a:t>‹#›</a:t>
            </a:fld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866BD4C2-5C4B-437A-B7ED-592C1E4D002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425" y="973455"/>
            <a:ext cx="11341100" cy="558801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600">
                <a:solidFill>
                  <a:schemeClr val="accent1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/>
              <a:t>Untertitel</a:t>
            </a:r>
          </a:p>
        </p:txBody>
      </p:sp>
    </p:spTree>
    <p:extLst>
      <p:ext uri="{BB962C8B-B14F-4D97-AF65-F5344CB8AC3E}">
        <p14:creationId xmlns:p14="http://schemas.microsoft.com/office/powerpoint/2010/main" val="2721628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18" Type="http://schemas.openxmlformats.org/officeDocument/2006/relationships/slideLayout" Target="../slideLayouts/slideLayout48.xml"/><Relationship Id="rId26" Type="http://schemas.openxmlformats.org/officeDocument/2006/relationships/slideLayout" Target="../slideLayouts/slideLayout56.xml"/><Relationship Id="rId3" Type="http://schemas.openxmlformats.org/officeDocument/2006/relationships/slideLayout" Target="../slideLayouts/slideLayout33.xml"/><Relationship Id="rId21" Type="http://schemas.openxmlformats.org/officeDocument/2006/relationships/slideLayout" Target="../slideLayouts/slideLayout51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17" Type="http://schemas.openxmlformats.org/officeDocument/2006/relationships/slideLayout" Target="../slideLayouts/slideLayout47.xml"/><Relationship Id="rId25" Type="http://schemas.openxmlformats.org/officeDocument/2006/relationships/slideLayout" Target="../slideLayouts/slideLayout55.xml"/><Relationship Id="rId2" Type="http://schemas.openxmlformats.org/officeDocument/2006/relationships/slideLayout" Target="../slideLayouts/slideLayout32.xml"/><Relationship Id="rId1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50.xml"/><Relationship Id="rId29" Type="http://schemas.openxmlformats.org/officeDocument/2006/relationships/theme" Target="../theme/theme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24" Type="http://schemas.openxmlformats.org/officeDocument/2006/relationships/slideLayout" Target="../slideLayouts/slideLayout54.xml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23" Type="http://schemas.openxmlformats.org/officeDocument/2006/relationships/slideLayout" Target="../slideLayouts/slideLayout53.xml"/><Relationship Id="rId28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40.xml"/><Relationship Id="rId19" Type="http://schemas.openxmlformats.org/officeDocument/2006/relationships/slideLayout" Target="../slideLayouts/slideLayout49.xml"/><Relationship Id="rId31" Type="http://schemas.openxmlformats.org/officeDocument/2006/relationships/image" Target="../media/image6.emf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Relationship Id="rId22" Type="http://schemas.openxmlformats.org/officeDocument/2006/relationships/slideLayout" Target="../slideLayouts/slideLayout52.xml"/><Relationship Id="rId27" Type="http://schemas.openxmlformats.org/officeDocument/2006/relationships/slideLayout" Target="../slideLayouts/slideLayout57.xml"/><Relationship Id="rId30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2E9EADDE-69B2-41EC-A8F7-3F62FF4AC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422276"/>
            <a:ext cx="11341100" cy="5588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7FCE03F-440C-4302-943F-BE81F1D940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9425" y="2349500"/>
            <a:ext cx="11341100" cy="352742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A3EBD4C-3B51-4479-A6C9-F04B9D4194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730333" y="6300510"/>
            <a:ext cx="1472811" cy="36512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02D5988-72E6-4980-8F47-07B9B158D1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56054" y="6300510"/>
            <a:ext cx="7992274" cy="36512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E78F27D-B101-43F8-810B-6507AE9CAA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93887" y="6300510"/>
            <a:ext cx="526637" cy="36512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D87DBC60-2BE4-4812-97CA-12AAAC126E9B}" type="slidenum">
              <a:rPr lang="de-DE" smtClean="0"/>
              <a:pPr/>
              <a:t>‹#›</a:t>
            </a:fld>
            <a:endParaRPr lang="de-DE"/>
          </a:p>
        </p:txBody>
      </p:sp>
      <p:cxnSp>
        <p:nvCxnSpPr>
          <p:cNvPr id="8" name="Gerade Verbindung 9">
            <a:extLst>
              <a:ext uri="{FF2B5EF4-FFF2-40B4-BE49-F238E27FC236}">
                <a16:creationId xmlns:a16="http://schemas.microsoft.com/office/drawing/2014/main" id="{41F5D397-F58A-4787-A5A9-33CEEE083FA6}"/>
              </a:ext>
            </a:extLst>
          </p:cNvPr>
          <p:cNvCxnSpPr>
            <a:cxnSpLocks/>
          </p:cNvCxnSpPr>
          <p:nvPr userDrawn="1"/>
        </p:nvCxnSpPr>
        <p:spPr>
          <a:xfrm>
            <a:off x="371475" y="6021288"/>
            <a:ext cx="11449050" cy="0"/>
          </a:xfrm>
          <a:prstGeom prst="line">
            <a:avLst/>
          </a:prstGeom>
          <a:ln w="158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11" name="Grafik 10">
            <a:extLst>
              <a:ext uri="{FF2B5EF4-FFF2-40B4-BE49-F238E27FC236}">
                <a16:creationId xmlns:a16="http://schemas.microsoft.com/office/drawing/2014/main" id="{01FA2CFF-A107-456D-B805-3A4BFE6D8F6D}"/>
              </a:ext>
            </a:extLst>
          </p:cNvPr>
          <p:cNvPicPr>
            <a:picLocks noChangeAspect="1"/>
          </p:cNvPicPr>
          <p:nvPr userDrawn="1"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56" y="6057496"/>
            <a:ext cx="722238" cy="722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591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720" r:id="rId30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SzPct val="65000"/>
        <a:buFontTx/>
        <a:buBlip>
          <a:blip r:embed="rId33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1000"/>
        </a:spcBef>
        <a:buSzPct val="65000"/>
        <a:buFontTx/>
        <a:buBlip>
          <a:blip r:embed="rId33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1000"/>
        </a:spcBef>
        <a:buSzPct val="65000"/>
        <a:buFontTx/>
        <a:buBlip>
          <a:blip r:embed="rId33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1000"/>
        </a:spcBef>
        <a:buSzPct val="65000"/>
        <a:buFontTx/>
        <a:buBlip>
          <a:blip r:embed="rId33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1000"/>
        </a:spcBef>
        <a:buSzPct val="65000"/>
        <a:buFontTx/>
        <a:buBlip>
          <a:blip r:embed="rId33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480">
          <p15:clr>
            <a:srgbClr val="F26B43"/>
          </p15:clr>
        </p15:guide>
        <p15:guide id="2" pos="3840">
          <p15:clr>
            <a:srgbClr val="F26B43"/>
          </p15:clr>
        </p15:guide>
        <p15:guide id="3" pos="7446">
          <p15:clr>
            <a:srgbClr val="F26B43"/>
          </p15:clr>
        </p15:guide>
        <p15:guide id="5" pos="302">
          <p15:clr>
            <a:srgbClr val="F26B43"/>
          </p15:clr>
        </p15:guide>
        <p15:guide id="6" orient="horz" pos="3702">
          <p15:clr>
            <a:srgbClr val="F26B43"/>
          </p15:clr>
        </p15:guide>
        <p15:guide id="7" orient="horz" pos="527">
          <p15:clr>
            <a:srgbClr val="F26B43"/>
          </p15:clr>
        </p15:guide>
        <p15:guide id="8" pos="234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White"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B3D1F4D9-9A41-42B9-B34F-68558FED23A3}"/>
              </a:ext>
            </a:extLst>
          </p:cNvPr>
          <p:cNvSpPr txBox="1">
            <a:spLocks/>
          </p:cNvSpPr>
          <p:nvPr userDrawn="1"/>
        </p:nvSpPr>
        <p:spPr>
          <a:xfrm>
            <a:off x="588343" y="6396824"/>
            <a:ext cx="526637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87DBC60-2BE4-4812-97CA-12AAAC126E9B}" type="slidenum">
              <a:rPr lang="de-DE" sz="800" baseline="0" smtClean="0">
                <a:solidFill>
                  <a:schemeClr val="bg1">
                    <a:lumMod val="50000"/>
                  </a:schemeClr>
                </a:solidFill>
                <a:latin typeface="Source Sans Pro" panose="020B0503030403020204" pitchFamily="34" charset="0"/>
              </a:rPr>
              <a:pPr/>
              <a:t>‹#›</a:t>
            </a:fld>
            <a:endParaRPr lang="de-DE" sz="800" baseline="0">
              <a:solidFill>
                <a:schemeClr val="bg1">
                  <a:lumMod val="50000"/>
                </a:schemeClr>
              </a:solidFill>
              <a:latin typeface="Source Sans Pro" panose="020B0503030403020204" pitchFamily="34" charset="0"/>
            </a:endParaRPr>
          </a:p>
        </p:txBody>
      </p:sp>
      <p:pic>
        <p:nvPicPr>
          <p:cNvPr id="10" name="Picture 9" descr="Circle&#10;&#10;Description automatically generated">
            <a:extLst>
              <a:ext uri="{FF2B5EF4-FFF2-40B4-BE49-F238E27FC236}">
                <a16:creationId xmlns:a16="http://schemas.microsoft.com/office/drawing/2014/main" id="{E8F1354F-5455-449B-8344-E07589E3180F}"/>
              </a:ext>
            </a:extLst>
          </p:cNvPr>
          <p:cNvPicPr>
            <a:picLocks noChangeAspect="1"/>
          </p:cNvPicPr>
          <p:nvPr userDrawn="1"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4512" y="561380"/>
            <a:ext cx="961504" cy="962585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7ECAA0D-7A2D-4CE9-83FE-79E18906754C}"/>
              </a:ext>
            </a:extLst>
          </p:cNvPr>
          <p:cNvCxnSpPr/>
          <p:nvPr userDrawn="1"/>
        </p:nvCxnSpPr>
        <p:spPr>
          <a:xfrm>
            <a:off x="538916" y="6464688"/>
            <a:ext cx="0" cy="39817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6459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  <p:sldLayoutId id="2147483706" r:id="rId15"/>
    <p:sldLayoutId id="2147483707" r:id="rId16"/>
    <p:sldLayoutId id="2147483708" r:id="rId17"/>
    <p:sldLayoutId id="2147483709" r:id="rId18"/>
    <p:sldLayoutId id="2147483710" r:id="rId19"/>
    <p:sldLayoutId id="2147483711" r:id="rId20"/>
    <p:sldLayoutId id="2147483712" r:id="rId21"/>
    <p:sldLayoutId id="2147483713" r:id="rId22"/>
    <p:sldLayoutId id="2147483714" r:id="rId23"/>
    <p:sldLayoutId id="2147483715" r:id="rId24"/>
    <p:sldLayoutId id="2147483716" r:id="rId25"/>
    <p:sldLayoutId id="2147483717" r:id="rId26"/>
    <p:sldLayoutId id="2147483718" r:id="rId27"/>
    <p:sldLayoutId id="2147483719" r:id="rId28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SzPct val="65000"/>
        <a:buFontTx/>
        <a:buBlip>
          <a:blip r:embed="rId31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1000"/>
        </a:spcBef>
        <a:buSzPct val="65000"/>
        <a:buFontTx/>
        <a:buBlip>
          <a:blip r:embed="rId31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1000"/>
        </a:spcBef>
        <a:buSzPct val="65000"/>
        <a:buFontTx/>
        <a:buBlip>
          <a:blip r:embed="rId31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1000"/>
        </a:spcBef>
        <a:buSzPct val="65000"/>
        <a:buFontTx/>
        <a:buBlip>
          <a:blip r:embed="rId31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1000"/>
        </a:spcBef>
        <a:buSzPct val="65000"/>
        <a:buFontTx/>
        <a:buBlip>
          <a:blip r:embed="rId31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480">
          <p15:clr>
            <a:srgbClr val="F26B43"/>
          </p15:clr>
        </p15:guide>
        <p15:guide id="2" pos="3840">
          <p15:clr>
            <a:srgbClr val="F26B43"/>
          </p15:clr>
        </p15:guide>
        <p15:guide id="3" pos="7446">
          <p15:clr>
            <a:srgbClr val="F26B43"/>
          </p15:clr>
        </p15:guide>
        <p15:guide id="5" pos="302">
          <p15:clr>
            <a:srgbClr val="F26B43"/>
          </p15:clr>
        </p15:guide>
        <p15:guide id="6" orient="horz" pos="3702">
          <p15:clr>
            <a:srgbClr val="F26B43"/>
          </p15:clr>
        </p15:guide>
        <p15:guide id="7" orient="horz" pos="527">
          <p15:clr>
            <a:srgbClr val="F26B43"/>
          </p15:clr>
        </p15:guide>
        <p15:guide id="8" pos="23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28.bmp"/><Relationship Id="rId5" Type="http://schemas.openxmlformats.org/officeDocument/2006/relationships/image" Target="../media/image27.png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4" Type="http://schemas.openxmlformats.org/officeDocument/2006/relationships/image" Target="../media/image28.bm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8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sv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svg"/><Relationship Id="rId4" Type="http://schemas.openxmlformats.org/officeDocument/2006/relationships/image" Target="../media/image30.svg"/><Relationship Id="rId9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uticon.co.uk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image" Target="../media/image28.bm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5" Type="http://schemas.openxmlformats.org/officeDocument/2006/relationships/image" Target="../media/image28.bmp"/><Relationship Id="rId4" Type="http://schemas.openxmlformats.org/officeDocument/2006/relationships/notesSlide" Target="../notesSlides/notesSlide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uticon.co.uk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5" Type="http://schemas.microsoft.com/office/2007/relationships/hdphoto" Target="../media/hdphoto2.wdp"/><Relationship Id="rId4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1.png"/><Relationship Id="rId4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svg"/><Relationship Id="rId13" Type="http://schemas.openxmlformats.org/officeDocument/2006/relationships/image" Target="../media/image62.png"/><Relationship Id="rId18" Type="http://schemas.openxmlformats.org/officeDocument/2006/relationships/image" Target="../media/image67.svg"/><Relationship Id="rId3" Type="http://schemas.openxmlformats.org/officeDocument/2006/relationships/image" Target="../media/image52.png"/><Relationship Id="rId21" Type="http://schemas.openxmlformats.org/officeDocument/2006/relationships/image" Target="../media/image70.png"/><Relationship Id="rId7" Type="http://schemas.openxmlformats.org/officeDocument/2006/relationships/image" Target="../media/image56.png"/><Relationship Id="rId12" Type="http://schemas.openxmlformats.org/officeDocument/2006/relationships/image" Target="../media/image61.svg"/><Relationship Id="rId17" Type="http://schemas.openxmlformats.org/officeDocument/2006/relationships/image" Target="../media/image66.pn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65.svg"/><Relationship Id="rId20" Type="http://schemas.openxmlformats.org/officeDocument/2006/relationships/image" Target="../media/image69.sv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5.svg"/><Relationship Id="rId11" Type="http://schemas.openxmlformats.org/officeDocument/2006/relationships/image" Target="../media/image60.png"/><Relationship Id="rId24" Type="http://schemas.openxmlformats.org/officeDocument/2006/relationships/image" Target="../media/image73.svg"/><Relationship Id="rId5" Type="http://schemas.openxmlformats.org/officeDocument/2006/relationships/image" Target="../media/image54.png"/><Relationship Id="rId15" Type="http://schemas.openxmlformats.org/officeDocument/2006/relationships/image" Target="../media/image64.png"/><Relationship Id="rId23" Type="http://schemas.openxmlformats.org/officeDocument/2006/relationships/image" Target="../media/image72.png"/><Relationship Id="rId10" Type="http://schemas.openxmlformats.org/officeDocument/2006/relationships/image" Target="../media/image59.svg"/><Relationship Id="rId19" Type="http://schemas.openxmlformats.org/officeDocument/2006/relationships/image" Target="../media/image68.png"/><Relationship Id="rId4" Type="http://schemas.openxmlformats.org/officeDocument/2006/relationships/image" Target="../media/image53.svg"/><Relationship Id="rId9" Type="http://schemas.openxmlformats.org/officeDocument/2006/relationships/image" Target="../media/image58.png"/><Relationship Id="rId14" Type="http://schemas.openxmlformats.org/officeDocument/2006/relationships/image" Target="../media/image63.png"/><Relationship Id="rId22" Type="http://schemas.openxmlformats.org/officeDocument/2006/relationships/image" Target="../media/image71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1.png"/><Relationship Id="rId4" Type="http://schemas.openxmlformats.org/officeDocument/2006/relationships/image" Target="../media/image39.png"/></Relationships>
</file>

<file path=ppt/slides/_rels/slide23.xml.rels><?xml version="1.0" encoding="UTF-8" standalone="yes"?>
<Relationships xmlns="http://schemas.openxmlformats.org/package/2006/relationships"><Relationship Id="rId8" Type="http://schemas.openxmlformats.org/officeDocument/2006/relationships/hyperlink" Target="about:blank" TargetMode="External"/><Relationship Id="rId3" Type="http://schemas.openxmlformats.org/officeDocument/2006/relationships/image" Target="../media/image74.png"/><Relationship Id="rId7" Type="http://schemas.openxmlformats.org/officeDocument/2006/relationships/image" Target="../media/image7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3.xml"/><Relationship Id="rId6" Type="http://schemas.openxmlformats.org/officeDocument/2006/relationships/hyperlink" Target="about:blank" TargetMode="External"/><Relationship Id="rId5" Type="http://schemas.openxmlformats.org/officeDocument/2006/relationships/image" Target="../media/image76.png"/><Relationship Id="rId4" Type="http://schemas.openxmlformats.org/officeDocument/2006/relationships/image" Target="../media/image75.jpeg"/><Relationship Id="rId9" Type="http://schemas.openxmlformats.org/officeDocument/2006/relationships/image" Target="../media/image78.png"/></Relationships>
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uticon.co.uk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uticon.co.uk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0.png"/><Relationship Id="rId7" Type="http://schemas.openxmlformats.org/officeDocument/2006/relationships/image" Target="../media/image2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ircle&#10;&#10;Description automatically generated">
            <a:extLst>
              <a:ext uri="{FF2B5EF4-FFF2-40B4-BE49-F238E27FC236}">
                <a16:creationId xmlns:a16="http://schemas.microsoft.com/office/drawing/2014/main" id="{F70D3BFC-189C-E340-AF99-D24DD0ABF58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8408" y="3697743"/>
            <a:ext cx="936481" cy="938464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B7955EB9-194E-1742-8D04-95A14231DC5A}"/>
              </a:ext>
            </a:extLst>
          </p:cNvPr>
          <p:cNvGrpSpPr/>
          <p:nvPr/>
        </p:nvGrpSpPr>
        <p:grpSpPr>
          <a:xfrm>
            <a:off x="782461" y="3766210"/>
            <a:ext cx="4444398" cy="801529"/>
            <a:chOff x="737304" y="3697743"/>
            <a:chExt cx="4444398" cy="801529"/>
          </a:xfrm>
        </p:grpSpPr>
        <p:sp>
          <p:nvSpPr>
            <p:cNvPr id="18" name="object 8">
              <a:extLst>
                <a:ext uri="{FF2B5EF4-FFF2-40B4-BE49-F238E27FC236}">
                  <a16:creationId xmlns:a16="http://schemas.microsoft.com/office/drawing/2014/main" id="{E1E7923E-62D2-264D-B8F2-293B2BA3F9A9}"/>
                </a:ext>
              </a:extLst>
            </p:cNvPr>
            <p:cNvSpPr/>
            <p:nvPr/>
          </p:nvSpPr>
          <p:spPr>
            <a:xfrm>
              <a:off x="880909" y="3870361"/>
              <a:ext cx="470534" cy="470534"/>
            </a:xfrm>
            <a:custGeom>
              <a:avLst/>
              <a:gdLst/>
              <a:ahLst/>
              <a:cxnLst/>
              <a:rect l="l" t="t" r="r" b="b"/>
              <a:pathLst>
                <a:path w="470534" h="470535">
                  <a:moveTo>
                    <a:pt x="235127" y="0"/>
                  </a:moveTo>
                  <a:lnTo>
                    <a:pt x="187741" y="4776"/>
                  </a:lnTo>
                  <a:lnTo>
                    <a:pt x="143605" y="18477"/>
                  </a:lnTo>
                  <a:lnTo>
                    <a:pt x="103665" y="40156"/>
                  </a:lnTo>
                  <a:lnTo>
                    <a:pt x="68867" y="68867"/>
                  </a:lnTo>
                  <a:lnTo>
                    <a:pt x="40156" y="103665"/>
                  </a:lnTo>
                  <a:lnTo>
                    <a:pt x="18477" y="143605"/>
                  </a:lnTo>
                  <a:lnTo>
                    <a:pt x="4776" y="187741"/>
                  </a:lnTo>
                  <a:lnTo>
                    <a:pt x="0" y="235127"/>
                  </a:lnTo>
                  <a:lnTo>
                    <a:pt x="4776" y="282514"/>
                  </a:lnTo>
                  <a:lnTo>
                    <a:pt x="18477" y="326650"/>
                  </a:lnTo>
                  <a:lnTo>
                    <a:pt x="40156" y="366589"/>
                  </a:lnTo>
                  <a:lnTo>
                    <a:pt x="68867" y="401388"/>
                  </a:lnTo>
                  <a:lnTo>
                    <a:pt x="103665" y="430099"/>
                  </a:lnTo>
                  <a:lnTo>
                    <a:pt x="143605" y="451778"/>
                  </a:lnTo>
                  <a:lnTo>
                    <a:pt x="187741" y="465478"/>
                  </a:lnTo>
                  <a:lnTo>
                    <a:pt x="235127" y="470255"/>
                  </a:lnTo>
                  <a:lnTo>
                    <a:pt x="282518" y="465478"/>
                  </a:lnTo>
                  <a:lnTo>
                    <a:pt x="326657" y="451778"/>
                  </a:lnTo>
                  <a:lnTo>
                    <a:pt x="366599" y="430099"/>
                  </a:lnTo>
                  <a:lnTo>
                    <a:pt x="401399" y="401388"/>
                  </a:lnTo>
                  <a:lnTo>
                    <a:pt x="430111" y="366589"/>
                  </a:lnTo>
                  <a:lnTo>
                    <a:pt x="451790" y="326650"/>
                  </a:lnTo>
                  <a:lnTo>
                    <a:pt x="465491" y="282514"/>
                  </a:lnTo>
                  <a:lnTo>
                    <a:pt x="470268" y="235127"/>
                  </a:lnTo>
                  <a:lnTo>
                    <a:pt x="465491" y="187741"/>
                  </a:lnTo>
                  <a:lnTo>
                    <a:pt x="451790" y="143605"/>
                  </a:lnTo>
                  <a:lnTo>
                    <a:pt x="430111" y="103665"/>
                  </a:lnTo>
                  <a:lnTo>
                    <a:pt x="401399" y="68867"/>
                  </a:lnTo>
                  <a:lnTo>
                    <a:pt x="366599" y="40156"/>
                  </a:lnTo>
                  <a:lnTo>
                    <a:pt x="326657" y="18477"/>
                  </a:lnTo>
                  <a:lnTo>
                    <a:pt x="282518" y="4776"/>
                  </a:lnTo>
                  <a:lnTo>
                    <a:pt x="235127" y="0"/>
                  </a:lnTo>
                  <a:close/>
                </a:path>
              </a:pathLst>
            </a:custGeom>
            <a:solidFill>
              <a:srgbClr val="ED19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9">
              <a:extLst>
                <a:ext uri="{FF2B5EF4-FFF2-40B4-BE49-F238E27FC236}">
                  <a16:creationId xmlns:a16="http://schemas.microsoft.com/office/drawing/2014/main" id="{B74012EB-26F5-9D41-8A4D-5F0DB702BDE5}"/>
                </a:ext>
              </a:extLst>
            </p:cNvPr>
            <p:cNvSpPr/>
            <p:nvPr/>
          </p:nvSpPr>
          <p:spPr>
            <a:xfrm>
              <a:off x="880909" y="3870361"/>
              <a:ext cx="470534" cy="470534"/>
            </a:xfrm>
            <a:custGeom>
              <a:avLst/>
              <a:gdLst/>
              <a:ahLst/>
              <a:cxnLst/>
              <a:rect l="l" t="t" r="r" b="b"/>
              <a:pathLst>
                <a:path w="470534" h="470535">
                  <a:moveTo>
                    <a:pt x="0" y="235127"/>
                  </a:moveTo>
                  <a:lnTo>
                    <a:pt x="4776" y="187741"/>
                  </a:lnTo>
                  <a:lnTo>
                    <a:pt x="18477" y="143605"/>
                  </a:lnTo>
                  <a:lnTo>
                    <a:pt x="40156" y="103665"/>
                  </a:lnTo>
                  <a:lnTo>
                    <a:pt x="68867" y="68867"/>
                  </a:lnTo>
                  <a:lnTo>
                    <a:pt x="103665" y="40156"/>
                  </a:lnTo>
                  <a:lnTo>
                    <a:pt x="143605" y="18477"/>
                  </a:lnTo>
                  <a:lnTo>
                    <a:pt x="187741" y="4776"/>
                  </a:lnTo>
                  <a:lnTo>
                    <a:pt x="235127" y="0"/>
                  </a:lnTo>
                  <a:lnTo>
                    <a:pt x="282518" y="4776"/>
                  </a:lnTo>
                  <a:lnTo>
                    <a:pt x="326657" y="18477"/>
                  </a:lnTo>
                  <a:lnTo>
                    <a:pt x="366599" y="40156"/>
                  </a:lnTo>
                  <a:lnTo>
                    <a:pt x="401399" y="68867"/>
                  </a:lnTo>
                  <a:lnTo>
                    <a:pt x="430111" y="103665"/>
                  </a:lnTo>
                  <a:lnTo>
                    <a:pt x="451790" y="143605"/>
                  </a:lnTo>
                  <a:lnTo>
                    <a:pt x="465491" y="187741"/>
                  </a:lnTo>
                  <a:lnTo>
                    <a:pt x="470268" y="235127"/>
                  </a:lnTo>
                  <a:lnTo>
                    <a:pt x="465491" y="282514"/>
                  </a:lnTo>
                  <a:lnTo>
                    <a:pt x="451790" y="326650"/>
                  </a:lnTo>
                  <a:lnTo>
                    <a:pt x="430111" y="366589"/>
                  </a:lnTo>
                  <a:lnTo>
                    <a:pt x="401399" y="401388"/>
                  </a:lnTo>
                  <a:lnTo>
                    <a:pt x="366599" y="430099"/>
                  </a:lnTo>
                  <a:lnTo>
                    <a:pt x="326657" y="451778"/>
                  </a:lnTo>
                  <a:lnTo>
                    <a:pt x="282518" y="465478"/>
                  </a:lnTo>
                  <a:lnTo>
                    <a:pt x="235127" y="470255"/>
                  </a:lnTo>
                  <a:lnTo>
                    <a:pt x="187741" y="465478"/>
                  </a:lnTo>
                  <a:lnTo>
                    <a:pt x="143605" y="451778"/>
                  </a:lnTo>
                  <a:lnTo>
                    <a:pt x="103665" y="430099"/>
                  </a:lnTo>
                  <a:lnTo>
                    <a:pt x="68867" y="401388"/>
                  </a:lnTo>
                  <a:lnTo>
                    <a:pt x="40156" y="366589"/>
                  </a:lnTo>
                  <a:lnTo>
                    <a:pt x="18477" y="326650"/>
                  </a:lnTo>
                  <a:lnTo>
                    <a:pt x="4776" y="282514"/>
                  </a:lnTo>
                  <a:lnTo>
                    <a:pt x="0" y="235127"/>
                  </a:lnTo>
                  <a:close/>
                </a:path>
              </a:pathLst>
            </a:custGeom>
            <a:ln w="6235">
              <a:solidFill>
                <a:srgbClr val="ED194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10">
              <a:extLst>
                <a:ext uri="{FF2B5EF4-FFF2-40B4-BE49-F238E27FC236}">
                  <a16:creationId xmlns:a16="http://schemas.microsoft.com/office/drawing/2014/main" id="{EC5F7CFE-C6CD-B149-9E58-A4D27E42BFBF}"/>
                </a:ext>
              </a:extLst>
            </p:cNvPr>
            <p:cNvSpPr/>
            <p:nvPr/>
          </p:nvSpPr>
          <p:spPr>
            <a:xfrm>
              <a:off x="737304" y="3719680"/>
              <a:ext cx="768985" cy="768985"/>
            </a:xfrm>
            <a:custGeom>
              <a:avLst/>
              <a:gdLst/>
              <a:ahLst/>
              <a:cxnLst/>
              <a:rect l="l" t="t" r="r" b="b"/>
              <a:pathLst>
                <a:path w="768985" h="768985">
                  <a:moveTo>
                    <a:pt x="75463" y="387121"/>
                  </a:moveTo>
                  <a:lnTo>
                    <a:pt x="79453" y="337665"/>
                  </a:lnTo>
                  <a:lnTo>
                    <a:pt x="91006" y="290751"/>
                  </a:lnTo>
                  <a:lnTo>
                    <a:pt x="109493" y="247005"/>
                  </a:lnTo>
                  <a:lnTo>
                    <a:pt x="134288" y="207056"/>
                  </a:lnTo>
                  <a:lnTo>
                    <a:pt x="164761" y="171530"/>
                  </a:lnTo>
                  <a:lnTo>
                    <a:pt x="200287" y="141057"/>
                  </a:lnTo>
                  <a:lnTo>
                    <a:pt x="240236" y="116262"/>
                  </a:lnTo>
                  <a:lnTo>
                    <a:pt x="283982" y="97775"/>
                  </a:lnTo>
                  <a:lnTo>
                    <a:pt x="330896" y="86222"/>
                  </a:lnTo>
                  <a:lnTo>
                    <a:pt x="380352" y="82232"/>
                  </a:lnTo>
                  <a:lnTo>
                    <a:pt x="429804" y="86222"/>
                  </a:lnTo>
                  <a:lnTo>
                    <a:pt x="476716" y="97775"/>
                  </a:lnTo>
                  <a:lnTo>
                    <a:pt x="520459" y="116262"/>
                  </a:lnTo>
                  <a:lnTo>
                    <a:pt x="560407" y="141057"/>
                  </a:lnTo>
                  <a:lnTo>
                    <a:pt x="595931" y="171530"/>
                  </a:lnTo>
                  <a:lnTo>
                    <a:pt x="626404" y="207056"/>
                  </a:lnTo>
                  <a:lnTo>
                    <a:pt x="651198" y="247005"/>
                  </a:lnTo>
                  <a:lnTo>
                    <a:pt x="669685" y="290751"/>
                  </a:lnTo>
                  <a:lnTo>
                    <a:pt x="681238" y="337665"/>
                  </a:lnTo>
                  <a:lnTo>
                    <a:pt x="685228" y="387121"/>
                  </a:lnTo>
                  <a:lnTo>
                    <a:pt x="681238" y="436573"/>
                  </a:lnTo>
                  <a:lnTo>
                    <a:pt x="669685" y="483485"/>
                  </a:lnTo>
                  <a:lnTo>
                    <a:pt x="651198" y="527228"/>
                  </a:lnTo>
                  <a:lnTo>
                    <a:pt x="626404" y="567176"/>
                  </a:lnTo>
                  <a:lnTo>
                    <a:pt x="595931" y="602700"/>
                  </a:lnTo>
                  <a:lnTo>
                    <a:pt x="560407" y="633173"/>
                  </a:lnTo>
                  <a:lnTo>
                    <a:pt x="520459" y="657967"/>
                  </a:lnTo>
                  <a:lnTo>
                    <a:pt x="476716" y="676454"/>
                  </a:lnTo>
                  <a:lnTo>
                    <a:pt x="429804" y="688007"/>
                  </a:lnTo>
                  <a:lnTo>
                    <a:pt x="380352" y="691997"/>
                  </a:lnTo>
                  <a:lnTo>
                    <a:pt x="330896" y="688007"/>
                  </a:lnTo>
                  <a:lnTo>
                    <a:pt x="283982" y="676454"/>
                  </a:lnTo>
                  <a:lnTo>
                    <a:pt x="240236" y="657967"/>
                  </a:lnTo>
                  <a:lnTo>
                    <a:pt x="200287" y="633173"/>
                  </a:lnTo>
                  <a:lnTo>
                    <a:pt x="164761" y="602700"/>
                  </a:lnTo>
                  <a:lnTo>
                    <a:pt x="134288" y="567176"/>
                  </a:lnTo>
                  <a:lnTo>
                    <a:pt x="109493" y="527228"/>
                  </a:lnTo>
                  <a:lnTo>
                    <a:pt x="91006" y="483485"/>
                  </a:lnTo>
                  <a:lnTo>
                    <a:pt x="79453" y="436573"/>
                  </a:lnTo>
                  <a:lnTo>
                    <a:pt x="75463" y="387121"/>
                  </a:lnTo>
                  <a:close/>
                </a:path>
                <a:path w="768985" h="768985">
                  <a:moveTo>
                    <a:pt x="0" y="384428"/>
                  </a:moveTo>
                  <a:lnTo>
                    <a:pt x="2995" y="336208"/>
                  </a:lnTo>
                  <a:lnTo>
                    <a:pt x="11740" y="289775"/>
                  </a:lnTo>
                  <a:lnTo>
                    <a:pt x="25875" y="245489"/>
                  </a:lnTo>
                  <a:lnTo>
                    <a:pt x="45041" y="203710"/>
                  </a:lnTo>
                  <a:lnTo>
                    <a:pt x="68875" y="164800"/>
                  </a:lnTo>
                  <a:lnTo>
                    <a:pt x="97019" y="129117"/>
                  </a:lnTo>
                  <a:lnTo>
                    <a:pt x="129112" y="97023"/>
                  </a:lnTo>
                  <a:lnTo>
                    <a:pt x="164794" y="68879"/>
                  </a:lnTo>
                  <a:lnTo>
                    <a:pt x="203705" y="45043"/>
                  </a:lnTo>
                  <a:lnTo>
                    <a:pt x="245484" y="25877"/>
                  </a:lnTo>
                  <a:lnTo>
                    <a:pt x="289771" y="11741"/>
                  </a:lnTo>
                  <a:lnTo>
                    <a:pt x="336206" y="2995"/>
                  </a:lnTo>
                  <a:lnTo>
                    <a:pt x="384429" y="0"/>
                  </a:lnTo>
                  <a:lnTo>
                    <a:pt x="432651" y="2995"/>
                  </a:lnTo>
                  <a:lnTo>
                    <a:pt x="479086" y="11741"/>
                  </a:lnTo>
                  <a:lnTo>
                    <a:pt x="523373" y="25877"/>
                  </a:lnTo>
                  <a:lnTo>
                    <a:pt x="565152" y="45043"/>
                  </a:lnTo>
                  <a:lnTo>
                    <a:pt x="604063" y="68879"/>
                  </a:lnTo>
                  <a:lnTo>
                    <a:pt x="639745" y="97023"/>
                  </a:lnTo>
                  <a:lnTo>
                    <a:pt x="671838" y="129117"/>
                  </a:lnTo>
                  <a:lnTo>
                    <a:pt x="699982" y="164800"/>
                  </a:lnTo>
                  <a:lnTo>
                    <a:pt x="723816" y="203710"/>
                  </a:lnTo>
                  <a:lnTo>
                    <a:pt x="742982" y="245489"/>
                  </a:lnTo>
                  <a:lnTo>
                    <a:pt x="757117" y="289775"/>
                  </a:lnTo>
                  <a:lnTo>
                    <a:pt x="765862" y="336208"/>
                  </a:lnTo>
                  <a:lnTo>
                    <a:pt x="768858" y="384428"/>
                  </a:lnTo>
                  <a:lnTo>
                    <a:pt x="765862" y="432651"/>
                  </a:lnTo>
                  <a:lnTo>
                    <a:pt x="757117" y="479086"/>
                  </a:lnTo>
                  <a:lnTo>
                    <a:pt x="742982" y="523373"/>
                  </a:lnTo>
                  <a:lnTo>
                    <a:pt x="723816" y="565152"/>
                  </a:lnTo>
                  <a:lnTo>
                    <a:pt x="699982" y="604063"/>
                  </a:lnTo>
                  <a:lnTo>
                    <a:pt x="671838" y="639745"/>
                  </a:lnTo>
                  <a:lnTo>
                    <a:pt x="639745" y="671838"/>
                  </a:lnTo>
                  <a:lnTo>
                    <a:pt x="604063" y="699982"/>
                  </a:lnTo>
                  <a:lnTo>
                    <a:pt x="565152" y="723816"/>
                  </a:lnTo>
                  <a:lnTo>
                    <a:pt x="523373" y="742982"/>
                  </a:lnTo>
                  <a:lnTo>
                    <a:pt x="479086" y="757117"/>
                  </a:lnTo>
                  <a:lnTo>
                    <a:pt x="432651" y="765862"/>
                  </a:lnTo>
                  <a:lnTo>
                    <a:pt x="384429" y="768857"/>
                  </a:lnTo>
                  <a:lnTo>
                    <a:pt x="336206" y="765862"/>
                  </a:lnTo>
                  <a:lnTo>
                    <a:pt x="289771" y="757117"/>
                  </a:lnTo>
                  <a:lnTo>
                    <a:pt x="245484" y="742982"/>
                  </a:lnTo>
                  <a:lnTo>
                    <a:pt x="203705" y="723816"/>
                  </a:lnTo>
                  <a:lnTo>
                    <a:pt x="164794" y="699982"/>
                  </a:lnTo>
                  <a:lnTo>
                    <a:pt x="129112" y="671838"/>
                  </a:lnTo>
                  <a:lnTo>
                    <a:pt x="97019" y="639745"/>
                  </a:lnTo>
                  <a:lnTo>
                    <a:pt x="68875" y="604063"/>
                  </a:lnTo>
                  <a:lnTo>
                    <a:pt x="45041" y="565152"/>
                  </a:lnTo>
                  <a:lnTo>
                    <a:pt x="25875" y="523373"/>
                  </a:lnTo>
                  <a:lnTo>
                    <a:pt x="11740" y="479086"/>
                  </a:lnTo>
                  <a:lnTo>
                    <a:pt x="2995" y="432651"/>
                  </a:lnTo>
                  <a:lnTo>
                    <a:pt x="0" y="384428"/>
                  </a:lnTo>
                  <a:close/>
                </a:path>
              </a:pathLst>
            </a:custGeom>
            <a:ln w="31203">
              <a:solidFill>
                <a:srgbClr val="ED194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11">
              <a:extLst>
                <a:ext uri="{FF2B5EF4-FFF2-40B4-BE49-F238E27FC236}">
                  <a16:creationId xmlns:a16="http://schemas.microsoft.com/office/drawing/2014/main" id="{C615A8F4-743B-104C-9985-708419D089A5}"/>
                </a:ext>
              </a:extLst>
            </p:cNvPr>
            <p:cNvSpPr/>
            <p:nvPr/>
          </p:nvSpPr>
          <p:spPr>
            <a:xfrm>
              <a:off x="1989009" y="3697743"/>
              <a:ext cx="775970" cy="775970"/>
            </a:xfrm>
            <a:custGeom>
              <a:avLst/>
              <a:gdLst/>
              <a:ahLst/>
              <a:cxnLst/>
              <a:rect l="l" t="t" r="r" b="b"/>
              <a:pathLst>
                <a:path w="775969" h="775970">
                  <a:moveTo>
                    <a:pt x="387972" y="0"/>
                  </a:moveTo>
                  <a:lnTo>
                    <a:pt x="339305" y="3022"/>
                  </a:lnTo>
                  <a:lnTo>
                    <a:pt x="292442" y="11848"/>
                  </a:lnTo>
                  <a:lnTo>
                    <a:pt x="247747" y="26114"/>
                  </a:lnTo>
                  <a:lnTo>
                    <a:pt x="205583" y="45456"/>
                  </a:lnTo>
                  <a:lnTo>
                    <a:pt x="166313" y="69510"/>
                  </a:lnTo>
                  <a:lnTo>
                    <a:pt x="130303" y="97914"/>
                  </a:lnTo>
                  <a:lnTo>
                    <a:pt x="97914" y="130303"/>
                  </a:lnTo>
                  <a:lnTo>
                    <a:pt x="69510" y="166313"/>
                  </a:lnTo>
                  <a:lnTo>
                    <a:pt x="45456" y="205583"/>
                  </a:lnTo>
                  <a:lnTo>
                    <a:pt x="26114" y="247747"/>
                  </a:lnTo>
                  <a:lnTo>
                    <a:pt x="11848" y="292442"/>
                  </a:lnTo>
                  <a:lnTo>
                    <a:pt x="3022" y="339305"/>
                  </a:lnTo>
                  <a:lnTo>
                    <a:pt x="0" y="387972"/>
                  </a:lnTo>
                  <a:lnTo>
                    <a:pt x="3022" y="436636"/>
                  </a:lnTo>
                  <a:lnTo>
                    <a:pt x="11848" y="483497"/>
                  </a:lnTo>
                  <a:lnTo>
                    <a:pt x="26114" y="528190"/>
                  </a:lnTo>
                  <a:lnTo>
                    <a:pt x="45456" y="570352"/>
                  </a:lnTo>
                  <a:lnTo>
                    <a:pt x="69510" y="609620"/>
                  </a:lnTo>
                  <a:lnTo>
                    <a:pt x="97914" y="645630"/>
                  </a:lnTo>
                  <a:lnTo>
                    <a:pt x="130303" y="678018"/>
                  </a:lnTo>
                  <a:lnTo>
                    <a:pt x="166313" y="706421"/>
                  </a:lnTo>
                  <a:lnTo>
                    <a:pt x="205583" y="730475"/>
                  </a:lnTo>
                  <a:lnTo>
                    <a:pt x="247747" y="749817"/>
                  </a:lnTo>
                  <a:lnTo>
                    <a:pt x="292442" y="764083"/>
                  </a:lnTo>
                  <a:lnTo>
                    <a:pt x="339305" y="772909"/>
                  </a:lnTo>
                  <a:lnTo>
                    <a:pt x="387972" y="775931"/>
                  </a:lnTo>
                  <a:lnTo>
                    <a:pt x="436639" y="772909"/>
                  </a:lnTo>
                  <a:lnTo>
                    <a:pt x="483502" y="764083"/>
                  </a:lnTo>
                  <a:lnTo>
                    <a:pt x="528197" y="749817"/>
                  </a:lnTo>
                  <a:lnTo>
                    <a:pt x="570361" y="730475"/>
                  </a:lnTo>
                  <a:lnTo>
                    <a:pt x="609630" y="706421"/>
                  </a:lnTo>
                  <a:lnTo>
                    <a:pt x="645641" y="678018"/>
                  </a:lnTo>
                  <a:lnTo>
                    <a:pt x="678030" y="645630"/>
                  </a:lnTo>
                  <a:lnTo>
                    <a:pt x="706433" y="609620"/>
                  </a:lnTo>
                  <a:lnTo>
                    <a:pt x="730488" y="570352"/>
                  </a:lnTo>
                  <a:lnTo>
                    <a:pt x="749830" y="528190"/>
                  </a:lnTo>
                  <a:lnTo>
                    <a:pt x="764095" y="483497"/>
                  </a:lnTo>
                  <a:lnTo>
                    <a:pt x="772921" y="436636"/>
                  </a:lnTo>
                  <a:lnTo>
                    <a:pt x="775944" y="387972"/>
                  </a:lnTo>
                  <a:lnTo>
                    <a:pt x="772921" y="339305"/>
                  </a:lnTo>
                  <a:lnTo>
                    <a:pt x="764095" y="292442"/>
                  </a:lnTo>
                  <a:lnTo>
                    <a:pt x="749830" y="247747"/>
                  </a:lnTo>
                  <a:lnTo>
                    <a:pt x="730488" y="205583"/>
                  </a:lnTo>
                  <a:lnTo>
                    <a:pt x="706433" y="166313"/>
                  </a:lnTo>
                  <a:lnTo>
                    <a:pt x="678030" y="130303"/>
                  </a:lnTo>
                  <a:lnTo>
                    <a:pt x="645641" y="97914"/>
                  </a:lnTo>
                  <a:lnTo>
                    <a:pt x="609630" y="69510"/>
                  </a:lnTo>
                  <a:lnTo>
                    <a:pt x="570361" y="45456"/>
                  </a:lnTo>
                  <a:lnTo>
                    <a:pt x="528197" y="26114"/>
                  </a:lnTo>
                  <a:lnTo>
                    <a:pt x="483502" y="11848"/>
                  </a:lnTo>
                  <a:lnTo>
                    <a:pt x="436639" y="3022"/>
                  </a:lnTo>
                  <a:lnTo>
                    <a:pt x="387972" y="0"/>
                  </a:lnTo>
                  <a:close/>
                </a:path>
              </a:pathLst>
            </a:custGeom>
            <a:ln w="31203">
              <a:solidFill>
                <a:srgbClr val="ED194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12">
              <a:extLst>
                <a:ext uri="{FF2B5EF4-FFF2-40B4-BE49-F238E27FC236}">
                  <a16:creationId xmlns:a16="http://schemas.microsoft.com/office/drawing/2014/main" id="{1BE535FB-94B9-BC4B-948A-A86F12A35130}"/>
                </a:ext>
              </a:extLst>
            </p:cNvPr>
            <p:cNvSpPr/>
            <p:nvPr/>
          </p:nvSpPr>
          <p:spPr>
            <a:xfrm>
              <a:off x="2037603" y="3754655"/>
              <a:ext cx="659130" cy="659130"/>
            </a:xfrm>
            <a:custGeom>
              <a:avLst/>
              <a:gdLst/>
              <a:ahLst/>
              <a:cxnLst/>
              <a:rect l="l" t="t" r="r" b="b"/>
              <a:pathLst>
                <a:path w="659130" h="659129">
                  <a:moveTo>
                    <a:pt x="329349" y="0"/>
                  </a:moveTo>
                  <a:lnTo>
                    <a:pt x="280681" y="3571"/>
                  </a:lnTo>
                  <a:lnTo>
                    <a:pt x="234230" y="13944"/>
                  </a:lnTo>
                  <a:lnTo>
                    <a:pt x="190506" y="30611"/>
                  </a:lnTo>
                  <a:lnTo>
                    <a:pt x="150017" y="53061"/>
                  </a:lnTo>
                  <a:lnTo>
                    <a:pt x="113273" y="80785"/>
                  </a:lnTo>
                  <a:lnTo>
                    <a:pt x="80785" y="113273"/>
                  </a:lnTo>
                  <a:lnTo>
                    <a:pt x="53061" y="150017"/>
                  </a:lnTo>
                  <a:lnTo>
                    <a:pt x="30611" y="190506"/>
                  </a:lnTo>
                  <a:lnTo>
                    <a:pt x="13944" y="234230"/>
                  </a:lnTo>
                  <a:lnTo>
                    <a:pt x="3571" y="280681"/>
                  </a:lnTo>
                  <a:lnTo>
                    <a:pt x="0" y="329349"/>
                  </a:lnTo>
                  <a:lnTo>
                    <a:pt x="3571" y="378016"/>
                  </a:lnTo>
                  <a:lnTo>
                    <a:pt x="13944" y="424467"/>
                  </a:lnTo>
                  <a:lnTo>
                    <a:pt x="30611" y="468192"/>
                  </a:lnTo>
                  <a:lnTo>
                    <a:pt x="53061" y="508680"/>
                  </a:lnTo>
                  <a:lnTo>
                    <a:pt x="80785" y="545424"/>
                  </a:lnTo>
                  <a:lnTo>
                    <a:pt x="113273" y="577912"/>
                  </a:lnTo>
                  <a:lnTo>
                    <a:pt x="150017" y="605636"/>
                  </a:lnTo>
                  <a:lnTo>
                    <a:pt x="190506" y="628086"/>
                  </a:lnTo>
                  <a:lnTo>
                    <a:pt x="234230" y="644753"/>
                  </a:lnTo>
                  <a:lnTo>
                    <a:pt x="280681" y="655127"/>
                  </a:lnTo>
                  <a:lnTo>
                    <a:pt x="329349" y="658698"/>
                  </a:lnTo>
                  <a:lnTo>
                    <a:pt x="378016" y="655127"/>
                  </a:lnTo>
                  <a:lnTo>
                    <a:pt x="424467" y="644753"/>
                  </a:lnTo>
                  <a:lnTo>
                    <a:pt x="468192" y="628086"/>
                  </a:lnTo>
                  <a:lnTo>
                    <a:pt x="508680" y="605636"/>
                  </a:lnTo>
                  <a:lnTo>
                    <a:pt x="545424" y="577912"/>
                  </a:lnTo>
                  <a:lnTo>
                    <a:pt x="577912" y="545424"/>
                  </a:lnTo>
                  <a:lnTo>
                    <a:pt x="605636" y="508680"/>
                  </a:lnTo>
                  <a:lnTo>
                    <a:pt x="628086" y="468192"/>
                  </a:lnTo>
                  <a:lnTo>
                    <a:pt x="644753" y="424467"/>
                  </a:lnTo>
                  <a:lnTo>
                    <a:pt x="655127" y="378016"/>
                  </a:lnTo>
                  <a:lnTo>
                    <a:pt x="658698" y="329349"/>
                  </a:lnTo>
                  <a:lnTo>
                    <a:pt x="655127" y="280681"/>
                  </a:lnTo>
                  <a:lnTo>
                    <a:pt x="644753" y="234230"/>
                  </a:lnTo>
                  <a:lnTo>
                    <a:pt x="628086" y="190506"/>
                  </a:lnTo>
                  <a:lnTo>
                    <a:pt x="605636" y="150017"/>
                  </a:lnTo>
                  <a:lnTo>
                    <a:pt x="577912" y="113273"/>
                  </a:lnTo>
                  <a:lnTo>
                    <a:pt x="545424" y="80785"/>
                  </a:lnTo>
                  <a:lnTo>
                    <a:pt x="508680" y="53061"/>
                  </a:lnTo>
                  <a:lnTo>
                    <a:pt x="468192" y="30611"/>
                  </a:lnTo>
                  <a:lnTo>
                    <a:pt x="424467" y="13944"/>
                  </a:lnTo>
                  <a:lnTo>
                    <a:pt x="378016" y="3571"/>
                  </a:lnTo>
                  <a:lnTo>
                    <a:pt x="329349" y="0"/>
                  </a:lnTo>
                  <a:close/>
                </a:path>
              </a:pathLst>
            </a:custGeom>
            <a:ln w="10401">
              <a:solidFill>
                <a:srgbClr val="ED194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13">
              <a:extLst>
                <a:ext uri="{FF2B5EF4-FFF2-40B4-BE49-F238E27FC236}">
                  <a16:creationId xmlns:a16="http://schemas.microsoft.com/office/drawing/2014/main" id="{9E2823AD-A0F0-124E-AFAF-16F157CBC101}"/>
                </a:ext>
              </a:extLst>
            </p:cNvPr>
            <p:cNvSpPr/>
            <p:nvPr/>
          </p:nvSpPr>
          <p:spPr>
            <a:xfrm>
              <a:off x="2225117" y="3723302"/>
              <a:ext cx="1680845" cy="775970"/>
            </a:xfrm>
            <a:custGeom>
              <a:avLst/>
              <a:gdLst/>
              <a:ahLst/>
              <a:cxnLst/>
              <a:rect l="l" t="t" r="r" b="b"/>
              <a:pathLst>
                <a:path w="1680845" h="775970">
                  <a:moveTo>
                    <a:pt x="277088" y="356501"/>
                  </a:moveTo>
                  <a:lnTo>
                    <a:pt x="270027" y="312712"/>
                  </a:lnTo>
                  <a:lnTo>
                    <a:pt x="250355" y="274675"/>
                  </a:lnTo>
                  <a:lnTo>
                    <a:pt x="220370" y="244690"/>
                  </a:lnTo>
                  <a:lnTo>
                    <a:pt x="182333" y="225018"/>
                  </a:lnTo>
                  <a:lnTo>
                    <a:pt x="138544" y="217957"/>
                  </a:lnTo>
                  <a:lnTo>
                    <a:pt x="94754" y="225018"/>
                  </a:lnTo>
                  <a:lnTo>
                    <a:pt x="56718" y="244690"/>
                  </a:lnTo>
                  <a:lnTo>
                    <a:pt x="26733" y="274675"/>
                  </a:lnTo>
                  <a:lnTo>
                    <a:pt x="7061" y="312712"/>
                  </a:lnTo>
                  <a:lnTo>
                    <a:pt x="0" y="356501"/>
                  </a:lnTo>
                  <a:lnTo>
                    <a:pt x="7061" y="400291"/>
                  </a:lnTo>
                  <a:lnTo>
                    <a:pt x="26733" y="438327"/>
                  </a:lnTo>
                  <a:lnTo>
                    <a:pt x="56718" y="468312"/>
                  </a:lnTo>
                  <a:lnTo>
                    <a:pt x="94754" y="487984"/>
                  </a:lnTo>
                  <a:lnTo>
                    <a:pt x="138544" y="495046"/>
                  </a:lnTo>
                  <a:lnTo>
                    <a:pt x="182333" y="487984"/>
                  </a:lnTo>
                  <a:lnTo>
                    <a:pt x="220370" y="468312"/>
                  </a:lnTo>
                  <a:lnTo>
                    <a:pt x="250355" y="438327"/>
                  </a:lnTo>
                  <a:lnTo>
                    <a:pt x="270027" y="400291"/>
                  </a:lnTo>
                  <a:lnTo>
                    <a:pt x="277088" y="356501"/>
                  </a:lnTo>
                  <a:close/>
                </a:path>
                <a:path w="1680845" h="775970">
                  <a:moveTo>
                    <a:pt x="1680413" y="387972"/>
                  </a:moveTo>
                  <a:lnTo>
                    <a:pt x="1677377" y="339305"/>
                  </a:lnTo>
                  <a:lnTo>
                    <a:pt x="1668564" y="292442"/>
                  </a:lnTo>
                  <a:lnTo>
                    <a:pt x="1654289" y="247751"/>
                  </a:lnTo>
                  <a:lnTo>
                    <a:pt x="1634947" y="205587"/>
                  </a:lnTo>
                  <a:lnTo>
                    <a:pt x="1610893" y="166319"/>
                  </a:lnTo>
                  <a:lnTo>
                    <a:pt x="1582496" y="130302"/>
                  </a:lnTo>
                  <a:lnTo>
                    <a:pt x="1550098" y="97917"/>
                  </a:lnTo>
                  <a:lnTo>
                    <a:pt x="1514094" y="69519"/>
                  </a:lnTo>
                  <a:lnTo>
                    <a:pt x="1474825" y="45466"/>
                  </a:lnTo>
                  <a:lnTo>
                    <a:pt x="1432661" y="26123"/>
                  </a:lnTo>
                  <a:lnTo>
                    <a:pt x="1387970" y="11849"/>
                  </a:lnTo>
                  <a:lnTo>
                    <a:pt x="1341107" y="3022"/>
                  </a:lnTo>
                  <a:lnTo>
                    <a:pt x="1292440" y="0"/>
                  </a:lnTo>
                  <a:lnTo>
                    <a:pt x="1243761" y="3022"/>
                  </a:lnTo>
                  <a:lnTo>
                    <a:pt x="1196898" y="11849"/>
                  </a:lnTo>
                  <a:lnTo>
                    <a:pt x="1152207" y="26123"/>
                  </a:lnTo>
                  <a:lnTo>
                    <a:pt x="1110043" y="45466"/>
                  </a:lnTo>
                  <a:lnTo>
                    <a:pt x="1070775" y="69519"/>
                  </a:lnTo>
                  <a:lnTo>
                    <a:pt x="1034770" y="97917"/>
                  </a:lnTo>
                  <a:lnTo>
                    <a:pt x="1002372" y="130302"/>
                  </a:lnTo>
                  <a:lnTo>
                    <a:pt x="973975" y="166319"/>
                  </a:lnTo>
                  <a:lnTo>
                    <a:pt x="949921" y="205587"/>
                  </a:lnTo>
                  <a:lnTo>
                    <a:pt x="930579" y="247751"/>
                  </a:lnTo>
                  <a:lnTo>
                    <a:pt x="916305" y="292442"/>
                  </a:lnTo>
                  <a:lnTo>
                    <a:pt x="907491" y="339305"/>
                  </a:lnTo>
                  <a:lnTo>
                    <a:pt x="904468" y="387972"/>
                  </a:lnTo>
                  <a:lnTo>
                    <a:pt x="907491" y="436638"/>
                  </a:lnTo>
                  <a:lnTo>
                    <a:pt x="916305" y="483501"/>
                  </a:lnTo>
                  <a:lnTo>
                    <a:pt x="930579" y="528193"/>
                  </a:lnTo>
                  <a:lnTo>
                    <a:pt x="949921" y="570357"/>
                  </a:lnTo>
                  <a:lnTo>
                    <a:pt x="973975" y="609625"/>
                  </a:lnTo>
                  <a:lnTo>
                    <a:pt x="1002372" y="645629"/>
                  </a:lnTo>
                  <a:lnTo>
                    <a:pt x="1034770" y="678027"/>
                  </a:lnTo>
                  <a:lnTo>
                    <a:pt x="1070775" y="706424"/>
                  </a:lnTo>
                  <a:lnTo>
                    <a:pt x="1110043" y="730478"/>
                  </a:lnTo>
                  <a:lnTo>
                    <a:pt x="1152207" y="749820"/>
                  </a:lnTo>
                  <a:lnTo>
                    <a:pt x="1196898" y="764082"/>
                  </a:lnTo>
                  <a:lnTo>
                    <a:pt x="1243761" y="772909"/>
                  </a:lnTo>
                  <a:lnTo>
                    <a:pt x="1292440" y="775931"/>
                  </a:lnTo>
                  <a:lnTo>
                    <a:pt x="1341107" y="772909"/>
                  </a:lnTo>
                  <a:lnTo>
                    <a:pt x="1387970" y="764082"/>
                  </a:lnTo>
                  <a:lnTo>
                    <a:pt x="1432661" y="749820"/>
                  </a:lnTo>
                  <a:lnTo>
                    <a:pt x="1474825" y="730478"/>
                  </a:lnTo>
                  <a:lnTo>
                    <a:pt x="1514094" y="706424"/>
                  </a:lnTo>
                  <a:lnTo>
                    <a:pt x="1550098" y="678027"/>
                  </a:lnTo>
                  <a:lnTo>
                    <a:pt x="1582496" y="645629"/>
                  </a:lnTo>
                  <a:lnTo>
                    <a:pt x="1610893" y="609625"/>
                  </a:lnTo>
                  <a:lnTo>
                    <a:pt x="1634947" y="570357"/>
                  </a:lnTo>
                  <a:lnTo>
                    <a:pt x="1654289" y="528193"/>
                  </a:lnTo>
                  <a:lnTo>
                    <a:pt x="1668564" y="483501"/>
                  </a:lnTo>
                  <a:lnTo>
                    <a:pt x="1677377" y="436638"/>
                  </a:lnTo>
                  <a:lnTo>
                    <a:pt x="1680413" y="387972"/>
                  </a:lnTo>
                  <a:close/>
                </a:path>
              </a:pathLst>
            </a:custGeom>
            <a:solidFill>
              <a:srgbClr val="ED19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14">
              <a:extLst>
                <a:ext uri="{FF2B5EF4-FFF2-40B4-BE49-F238E27FC236}">
                  <a16:creationId xmlns:a16="http://schemas.microsoft.com/office/drawing/2014/main" id="{965AB402-DC54-1F47-8316-91A570082A05}"/>
                </a:ext>
              </a:extLst>
            </p:cNvPr>
            <p:cNvSpPr/>
            <p:nvPr/>
          </p:nvSpPr>
          <p:spPr>
            <a:xfrm>
              <a:off x="3129585" y="3723301"/>
              <a:ext cx="775970" cy="775970"/>
            </a:xfrm>
            <a:custGeom>
              <a:avLst/>
              <a:gdLst/>
              <a:ahLst/>
              <a:cxnLst/>
              <a:rect l="l" t="t" r="r" b="b"/>
              <a:pathLst>
                <a:path w="775970" h="775970">
                  <a:moveTo>
                    <a:pt x="387972" y="0"/>
                  </a:moveTo>
                  <a:lnTo>
                    <a:pt x="339305" y="3022"/>
                  </a:lnTo>
                  <a:lnTo>
                    <a:pt x="292442" y="11848"/>
                  </a:lnTo>
                  <a:lnTo>
                    <a:pt x="247747" y="26114"/>
                  </a:lnTo>
                  <a:lnTo>
                    <a:pt x="205583" y="45456"/>
                  </a:lnTo>
                  <a:lnTo>
                    <a:pt x="166313" y="69510"/>
                  </a:lnTo>
                  <a:lnTo>
                    <a:pt x="130303" y="97914"/>
                  </a:lnTo>
                  <a:lnTo>
                    <a:pt x="97914" y="130303"/>
                  </a:lnTo>
                  <a:lnTo>
                    <a:pt x="69510" y="166313"/>
                  </a:lnTo>
                  <a:lnTo>
                    <a:pt x="45456" y="205583"/>
                  </a:lnTo>
                  <a:lnTo>
                    <a:pt x="26114" y="247747"/>
                  </a:lnTo>
                  <a:lnTo>
                    <a:pt x="11848" y="292442"/>
                  </a:lnTo>
                  <a:lnTo>
                    <a:pt x="3022" y="339305"/>
                  </a:lnTo>
                  <a:lnTo>
                    <a:pt x="0" y="387972"/>
                  </a:lnTo>
                  <a:lnTo>
                    <a:pt x="3022" y="436636"/>
                  </a:lnTo>
                  <a:lnTo>
                    <a:pt x="11848" y="483497"/>
                  </a:lnTo>
                  <a:lnTo>
                    <a:pt x="26114" y="528190"/>
                  </a:lnTo>
                  <a:lnTo>
                    <a:pt x="45456" y="570352"/>
                  </a:lnTo>
                  <a:lnTo>
                    <a:pt x="69510" y="609620"/>
                  </a:lnTo>
                  <a:lnTo>
                    <a:pt x="97914" y="645630"/>
                  </a:lnTo>
                  <a:lnTo>
                    <a:pt x="130303" y="678018"/>
                  </a:lnTo>
                  <a:lnTo>
                    <a:pt x="166313" y="706421"/>
                  </a:lnTo>
                  <a:lnTo>
                    <a:pt x="205583" y="730475"/>
                  </a:lnTo>
                  <a:lnTo>
                    <a:pt x="247747" y="749817"/>
                  </a:lnTo>
                  <a:lnTo>
                    <a:pt x="292442" y="764083"/>
                  </a:lnTo>
                  <a:lnTo>
                    <a:pt x="339305" y="772909"/>
                  </a:lnTo>
                  <a:lnTo>
                    <a:pt x="387972" y="775931"/>
                  </a:lnTo>
                  <a:lnTo>
                    <a:pt x="436639" y="772909"/>
                  </a:lnTo>
                  <a:lnTo>
                    <a:pt x="483502" y="764083"/>
                  </a:lnTo>
                  <a:lnTo>
                    <a:pt x="528197" y="749817"/>
                  </a:lnTo>
                  <a:lnTo>
                    <a:pt x="570361" y="730475"/>
                  </a:lnTo>
                  <a:lnTo>
                    <a:pt x="609630" y="706421"/>
                  </a:lnTo>
                  <a:lnTo>
                    <a:pt x="645641" y="678018"/>
                  </a:lnTo>
                  <a:lnTo>
                    <a:pt x="678030" y="645630"/>
                  </a:lnTo>
                  <a:lnTo>
                    <a:pt x="706433" y="609620"/>
                  </a:lnTo>
                  <a:lnTo>
                    <a:pt x="730488" y="570352"/>
                  </a:lnTo>
                  <a:lnTo>
                    <a:pt x="749830" y="528190"/>
                  </a:lnTo>
                  <a:lnTo>
                    <a:pt x="764095" y="483497"/>
                  </a:lnTo>
                  <a:lnTo>
                    <a:pt x="772921" y="436636"/>
                  </a:lnTo>
                  <a:lnTo>
                    <a:pt x="775944" y="387972"/>
                  </a:lnTo>
                  <a:lnTo>
                    <a:pt x="772921" y="339305"/>
                  </a:lnTo>
                  <a:lnTo>
                    <a:pt x="764095" y="292442"/>
                  </a:lnTo>
                  <a:lnTo>
                    <a:pt x="749830" y="247747"/>
                  </a:lnTo>
                  <a:lnTo>
                    <a:pt x="730488" y="205583"/>
                  </a:lnTo>
                  <a:lnTo>
                    <a:pt x="706433" y="166313"/>
                  </a:lnTo>
                  <a:lnTo>
                    <a:pt x="678030" y="130303"/>
                  </a:lnTo>
                  <a:lnTo>
                    <a:pt x="645641" y="97914"/>
                  </a:lnTo>
                  <a:lnTo>
                    <a:pt x="609630" y="69510"/>
                  </a:lnTo>
                  <a:lnTo>
                    <a:pt x="570361" y="45456"/>
                  </a:lnTo>
                  <a:lnTo>
                    <a:pt x="528197" y="26114"/>
                  </a:lnTo>
                  <a:lnTo>
                    <a:pt x="483502" y="11848"/>
                  </a:lnTo>
                  <a:lnTo>
                    <a:pt x="436639" y="3022"/>
                  </a:lnTo>
                  <a:lnTo>
                    <a:pt x="387972" y="0"/>
                  </a:lnTo>
                  <a:close/>
                </a:path>
              </a:pathLst>
            </a:custGeom>
            <a:ln w="31203">
              <a:solidFill>
                <a:srgbClr val="ED194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15">
              <a:extLst>
                <a:ext uri="{FF2B5EF4-FFF2-40B4-BE49-F238E27FC236}">
                  <a16:creationId xmlns:a16="http://schemas.microsoft.com/office/drawing/2014/main" id="{1A66A3B0-7547-2D48-BCB8-D76E1075693F}"/>
                </a:ext>
              </a:extLst>
            </p:cNvPr>
            <p:cNvSpPr/>
            <p:nvPr/>
          </p:nvSpPr>
          <p:spPr>
            <a:xfrm>
              <a:off x="4397477" y="3869767"/>
              <a:ext cx="784225" cy="410209"/>
            </a:xfrm>
            <a:custGeom>
              <a:avLst/>
              <a:gdLst/>
              <a:ahLst/>
              <a:cxnLst/>
              <a:rect l="l" t="t" r="r" b="b"/>
              <a:pathLst>
                <a:path w="784225" h="410210">
                  <a:moveTo>
                    <a:pt x="391858" y="0"/>
                  </a:moveTo>
                  <a:lnTo>
                    <a:pt x="342703" y="3053"/>
                  </a:lnTo>
                  <a:lnTo>
                    <a:pt x="295371" y="11967"/>
                  </a:lnTo>
                  <a:lnTo>
                    <a:pt x="250228" y="26376"/>
                  </a:lnTo>
                  <a:lnTo>
                    <a:pt x="207642" y="45911"/>
                  </a:lnTo>
                  <a:lnTo>
                    <a:pt x="167979" y="70207"/>
                  </a:lnTo>
                  <a:lnTo>
                    <a:pt x="131608" y="98895"/>
                  </a:lnTo>
                  <a:lnTo>
                    <a:pt x="98895" y="131608"/>
                  </a:lnTo>
                  <a:lnTo>
                    <a:pt x="70207" y="167979"/>
                  </a:lnTo>
                  <a:lnTo>
                    <a:pt x="45911" y="207642"/>
                  </a:lnTo>
                  <a:lnTo>
                    <a:pt x="26376" y="250228"/>
                  </a:lnTo>
                  <a:lnTo>
                    <a:pt x="11967" y="295371"/>
                  </a:lnTo>
                  <a:lnTo>
                    <a:pt x="3053" y="342703"/>
                  </a:lnTo>
                  <a:lnTo>
                    <a:pt x="0" y="391858"/>
                  </a:lnTo>
                  <a:lnTo>
                    <a:pt x="1108" y="409705"/>
                  </a:lnTo>
                  <a:lnTo>
                    <a:pt x="782621" y="409705"/>
                  </a:lnTo>
                  <a:lnTo>
                    <a:pt x="783729" y="391858"/>
                  </a:lnTo>
                  <a:lnTo>
                    <a:pt x="780676" y="342703"/>
                  </a:lnTo>
                  <a:lnTo>
                    <a:pt x="771761" y="295371"/>
                  </a:lnTo>
                  <a:lnTo>
                    <a:pt x="757351" y="250228"/>
                  </a:lnTo>
                  <a:lnTo>
                    <a:pt x="737815" y="207642"/>
                  </a:lnTo>
                  <a:lnTo>
                    <a:pt x="713518" y="167979"/>
                  </a:lnTo>
                  <a:lnTo>
                    <a:pt x="684829" y="131608"/>
                  </a:lnTo>
                  <a:lnTo>
                    <a:pt x="652114" y="98895"/>
                  </a:lnTo>
                  <a:lnTo>
                    <a:pt x="615741" y="70207"/>
                  </a:lnTo>
                  <a:lnTo>
                    <a:pt x="576077" y="45911"/>
                  </a:lnTo>
                  <a:lnTo>
                    <a:pt x="533489" y="26376"/>
                  </a:lnTo>
                  <a:lnTo>
                    <a:pt x="488346" y="11967"/>
                  </a:lnTo>
                  <a:lnTo>
                    <a:pt x="441013" y="3053"/>
                  </a:lnTo>
                  <a:lnTo>
                    <a:pt x="391858" y="0"/>
                  </a:lnTo>
                  <a:close/>
                </a:path>
              </a:pathLst>
            </a:custGeom>
            <a:solidFill>
              <a:srgbClr val="ED19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16">
              <a:extLst>
                <a:ext uri="{FF2B5EF4-FFF2-40B4-BE49-F238E27FC236}">
                  <a16:creationId xmlns:a16="http://schemas.microsoft.com/office/drawing/2014/main" id="{16D6E623-3694-D940-A6B7-99689D0053D6}"/>
                </a:ext>
              </a:extLst>
            </p:cNvPr>
            <p:cNvSpPr/>
            <p:nvPr/>
          </p:nvSpPr>
          <p:spPr>
            <a:xfrm>
              <a:off x="4397477" y="3869767"/>
              <a:ext cx="784225" cy="410209"/>
            </a:xfrm>
            <a:custGeom>
              <a:avLst/>
              <a:gdLst/>
              <a:ahLst/>
              <a:cxnLst/>
              <a:rect l="l" t="t" r="r" b="b"/>
              <a:pathLst>
                <a:path w="784225" h="410210">
                  <a:moveTo>
                    <a:pt x="0" y="391858"/>
                  </a:moveTo>
                  <a:lnTo>
                    <a:pt x="3053" y="342703"/>
                  </a:lnTo>
                  <a:lnTo>
                    <a:pt x="11967" y="295371"/>
                  </a:lnTo>
                  <a:lnTo>
                    <a:pt x="26376" y="250228"/>
                  </a:lnTo>
                  <a:lnTo>
                    <a:pt x="45911" y="207642"/>
                  </a:lnTo>
                  <a:lnTo>
                    <a:pt x="70207" y="167979"/>
                  </a:lnTo>
                  <a:lnTo>
                    <a:pt x="98895" y="131608"/>
                  </a:lnTo>
                  <a:lnTo>
                    <a:pt x="131608" y="98895"/>
                  </a:lnTo>
                  <a:lnTo>
                    <a:pt x="167979" y="70207"/>
                  </a:lnTo>
                  <a:lnTo>
                    <a:pt x="207642" y="45911"/>
                  </a:lnTo>
                  <a:lnTo>
                    <a:pt x="250228" y="26376"/>
                  </a:lnTo>
                  <a:lnTo>
                    <a:pt x="295371" y="11967"/>
                  </a:lnTo>
                  <a:lnTo>
                    <a:pt x="342703" y="3053"/>
                  </a:lnTo>
                  <a:lnTo>
                    <a:pt x="391858" y="0"/>
                  </a:lnTo>
                  <a:lnTo>
                    <a:pt x="441013" y="3053"/>
                  </a:lnTo>
                  <a:lnTo>
                    <a:pt x="488346" y="11967"/>
                  </a:lnTo>
                  <a:lnTo>
                    <a:pt x="533489" y="26376"/>
                  </a:lnTo>
                  <a:lnTo>
                    <a:pt x="576077" y="45911"/>
                  </a:lnTo>
                  <a:lnTo>
                    <a:pt x="615741" y="70207"/>
                  </a:lnTo>
                  <a:lnTo>
                    <a:pt x="652114" y="98895"/>
                  </a:lnTo>
                  <a:lnTo>
                    <a:pt x="684829" y="131608"/>
                  </a:lnTo>
                  <a:lnTo>
                    <a:pt x="713518" y="167979"/>
                  </a:lnTo>
                  <a:lnTo>
                    <a:pt x="737815" y="207642"/>
                  </a:lnTo>
                  <a:lnTo>
                    <a:pt x="757351" y="250228"/>
                  </a:lnTo>
                  <a:lnTo>
                    <a:pt x="771761" y="295371"/>
                  </a:lnTo>
                  <a:lnTo>
                    <a:pt x="780676" y="342703"/>
                  </a:lnTo>
                  <a:lnTo>
                    <a:pt x="783729" y="391858"/>
                  </a:lnTo>
                  <a:lnTo>
                    <a:pt x="782621" y="409705"/>
                  </a:lnTo>
                </a:path>
              </a:pathLst>
            </a:custGeom>
            <a:ln w="9359">
              <a:solidFill>
                <a:srgbClr val="D31F3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17">
              <a:extLst>
                <a:ext uri="{FF2B5EF4-FFF2-40B4-BE49-F238E27FC236}">
                  <a16:creationId xmlns:a16="http://schemas.microsoft.com/office/drawing/2014/main" id="{0B9F3368-B35B-0642-86C8-09D2A0DE00CE}"/>
                </a:ext>
              </a:extLst>
            </p:cNvPr>
            <p:cNvSpPr/>
            <p:nvPr/>
          </p:nvSpPr>
          <p:spPr>
            <a:xfrm>
              <a:off x="4397477" y="4261626"/>
              <a:ext cx="1270" cy="18415"/>
            </a:xfrm>
            <a:custGeom>
              <a:avLst/>
              <a:gdLst/>
              <a:ahLst/>
              <a:cxnLst/>
              <a:rect l="l" t="t" r="r" b="b"/>
              <a:pathLst>
                <a:path w="1270" h="18414">
                  <a:moveTo>
                    <a:pt x="554" y="-4679"/>
                  </a:moveTo>
                  <a:lnTo>
                    <a:pt x="554" y="22527"/>
                  </a:lnTo>
                </a:path>
              </a:pathLst>
            </a:custGeom>
            <a:ln w="10468">
              <a:solidFill>
                <a:srgbClr val="D31F3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161333" y="6112701"/>
            <a:ext cx="80200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>
                <a:solidFill>
                  <a:schemeClr val="accent1"/>
                </a:solidFill>
              </a:rPr>
              <a:t>Integrated neuro-inclusion services</a:t>
            </a:r>
          </a:p>
        </p:txBody>
      </p:sp>
      <p:sp>
        <p:nvSpPr>
          <p:cNvPr id="4" name="Lightning Bolt 3" descr="-">
            <a:extLst>
              <a:ext uri="{FF2B5EF4-FFF2-40B4-BE49-F238E27FC236}">
                <a16:creationId xmlns:a16="http://schemas.microsoft.com/office/drawing/2014/main" id="{01028CE0-A4D7-452C-AD5F-7389204BC681}"/>
              </a:ext>
            </a:extLst>
          </p:cNvPr>
          <p:cNvSpPr/>
          <p:nvPr/>
        </p:nvSpPr>
        <p:spPr>
          <a:xfrm>
            <a:off x="0" y="0"/>
            <a:ext cx="0" cy="0"/>
          </a:xfrm>
          <a:prstGeom prst="lightningBol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Lightning Bolt 4" descr="-">
            <a:extLst>
              <a:ext uri="{FF2B5EF4-FFF2-40B4-BE49-F238E27FC236}">
                <a16:creationId xmlns:a16="http://schemas.microsoft.com/office/drawing/2014/main" id="{A5FEE829-D10A-41B8-A546-2C3BC7FF0BA4}"/>
              </a:ext>
            </a:extLst>
          </p:cNvPr>
          <p:cNvSpPr/>
          <p:nvPr/>
        </p:nvSpPr>
        <p:spPr>
          <a:xfrm>
            <a:off x="0" y="0"/>
            <a:ext cx="0" cy="0"/>
          </a:xfrm>
          <a:prstGeom prst="lightningBol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Lightning Bolt 6" descr="-">
            <a:extLst>
              <a:ext uri="{FF2B5EF4-FFF2-40B4-BE49-F238E27FC236}">
                <a16:creationId xmlns:a16="http://schemas.microsoft.com/office/drawing/2014/main" id="{923D30EC-DC53-4429-8579-C91C3D26F868}"/>
              </a:ext>
            </a:extLst>
          </p:cNvPr>
          <p:cNvSpPr/>
          <p:nvPr/>
        </p:nvSpPr>
        <p:spPr>
          <a:xfrm>
            <a:off x="0" y="0"/>
            <a:ext cx="0" cy="0"/>
          </a:xfrm>
          <a:prstGeom prst="lightningBol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79867B4-1AAB-574A-A873-DFDB80B4B440}"/>
              </a:ext>
            </a:extLst>
          </p:cNvPr>
          <p:cNvSpPr txBox="1"/>
          <p:nvPr/>
        </p:nvSpPr>
        <p:spPr>
          <a:xfrm>
            <a:off x="6604889" y="3691052"/>
            <a:ext cx="59697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chemeClr val="bg1"/>
                </a:solidFill>
              </a:rPr>
              <a:t>Understanding neurodivergence in the workplace</a:t>
            </a:r>
          </a:p>
        </p:txBody>
      </p:sp>
      <p:sp>
        <p:nvSpPr>
          <p:cNvPr id="8" name="Lightning Bolt 7" descr="-">
            <a:extLst>
              <a:ext uri="{FF2B5EF4-FFF2-40B4-BE49-F238E27FC236}">
                <a16:creationId xmlns:a16="http://schemas.microsoft.com/office/drawing/2014/main" id="{E2A216F4-16C2-4A06-B8AE-E5E2F614D583}"/>
              </a:ext>
            </a:extLst>
          </p:cNvPr>
          <p:cNvSpPr/>
          <p:nvPr/>
        </p:nvSpPr>
        <p:spPr>
          <a:xfrm>
            <a:off x="0" y="0"/>
            <a:ext cx="0" cy="0"/>
          </a:xfrm>
          <a:prstGeom prst="lightningBol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Gewitterblitz 8" descr="-">
            <a:extLst>
              <a:ext uri="{FF2B5EF4-FFF2-40B4-BE49-F238E27FC236}">
                <a16:creationId xmlns:a16="http://schemas.microsoft.com/office/drawing/2014/main" id="{29B41E68-73CB-A394-B114-09323105DE6B}"/>
              </a:ext>
            </a:extLst>
          </p:cNvPr>
          <p:cNvSpPr/>
          <p:nvPr/>
        </p:nvSpPr>
        <p:spPr>
          <a:xfrm>
            <a:off x="0" y="0"/>
            <a:ext cx="0" cy="0"/>
          </a:xfrm>
          <a:prstGeom prst="lightningBol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Gewitterblitz 9" descr="-">
            <a:extLst>
              <a:ext uri="{FF2B5EF4-FFF2-40B4-BE49-F238E27FC236}">
                <a16:creationId xmlns:a16="http://schemas.microsoft.com/office/drawing/2014/main" id="{1551A592-7D9D-CBD2-DAD4-4526B2C136FA}"/>
              </a:ext>
            </a:extLst>
          </p:cNvPr>
          <p:cNvSpPr/>
          <p:nvPr/>
        </p:nvSpPr>
        <p:spPr>
          <a:xfrm>
            <a:off x="0" y="0"/>
            <a:ext cx="0" cy="0"/>
          </a:xfrm>
          <a:prstGeom prst="lightningBol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2" name="Picture 11" descr="A group of colorful flowers&#10;&#10;Description automatically generated with low confidence">
            <a:extLst>
              <a:ext uri="{FF2B5EF4-FFF2-40B4-BE49-F238E27FC236}">
                <a16:creationId xmlns:a16="http://schemas.microsoft.com/office/drawing/2014/main" id="{5C6CC0CD-808A-0B53-9863-F1A478409A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6341" y="-125347"/>
            <a:ext cx="15821734" cy="6238048"/>
          </a:xfrm>
          <a:prstGeom prst="rect">
            <a:avLst/>
          </a:prstGeom>
        </p:spPr>
      </p:pic>
      <p:pic>
        <p:nvPicPr>
          <p:cNvPr id="45" name="Picture 44" descr="Circle&#10;&#10;Description automatically generated">
            <a:extLst>
              <a:ext uri="{FF2B5EF4-FFF2-40B4-BE49-F238E27FC236}">
                <a16:creationId xmlns:a16="http://schemas.microsoft.com/office/drawing/2014/main" id="{C194ABC3-5E1A-0047-A045-5549F96F31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220" y="275827"/>
            <a:ext cx="936481" cy="938464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12B1CC99-7A47-7659-2F2D-DB7B90692855}"/>
              </a:ext>
            </a:extLst>
          </p:cNvPr>
          <p:cNvSpPr txBox="1"/>
          <p:nvPr/>
        </p:nvSpPr>
        <p:spPr>
          <a:xfrm>
            <a:off x="1804465" y="410990"/>
            <a:ext cx="105626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chemeClr val="bg1"/>
                </a:solidFill>
              </a:rPr>
              <a:t>Understanding neurodivergence in the workplace</a:t>
            </a:r>
          </a:p>
        </p:txBody>
      </p:sp>
    </p:spTree>
    <p:extLst>
      <p:ext uri="{BB962C8B-B14F-4D97-AF65-F5344CB8AC3E}">
        <p14:creationId xmlns:p14="http://schemas.microsoft.com/office/powerpoint/2010/main" val="916995262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structionSlideTitle" descr="Joining Instructions">
            <a:extLst>
              <a:ext uri="{FF2B5EF4-FFF2-40B4-BE49-F238E27FC236}">
                <a16:creationId xmlns:a16="http://schemas.microsoft.com/office/drawing/2014/main" id="{916A6A6A-BFD5-4583-8F2B-FC70A04B7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905000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Joining Instructions</a:t>
            </a:r>
          </a:p>
        </p:txBody>
      </p:sp>
      <p:grpSp>
        <p:nvGrpSpPr>
          <p:cNvPr id="12" name="Group 11" descr="Instructions for participating in the polling session">
            <a:extLst>
              <a:ext uri="{FF2B5EF4-FFF2-40B4-BE49-F238E27FC236}">
                <a16:creationId xmlns:a16="http://schemas.microsoft.com/office/drawing/2014/main" id="{D4DF8AE9-316C-483F-93D8-9BC29D3A6295}"/>
              </a:ext>
            </a:extLst>
          </p:cNvPr>
          <p:cNvGrpSpPr/>
          <p:nvPr/>
        </p:nvGrpSpPr>
        <p:grpSpPr>
          <a:xfrm>
            <a:off x="127000" y="127000"/>
            <a:ext cx="12196221" cy="4068891"/>
            <a:chOff x="127000" y="635000"/>
            <a:chExt cx="12196221" cy="3985852"/>
          </a:xfrm>
        </p:grpSpPr>
        <p:pic>
          <p:nvPicPr>
            <p:cNvPr id="5" name="InstructionHeader" descr="Vevox">
              <a:extLst>
                <a:ext uri="{FF2B5EF4-FFF2-40B4-BE49-F238E27FC236}">
                  <a16:creationId xmlns:a16="http://schemas.microsoft.com/office/drawing/2014/main" id="{09C86D61-B7DA-490A-805E-AB1874FA1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21402" y="635000"/>
              <a:ext cx="4749196" cy="1329043"/>
            </a:xfrm>
            <a:prstGeom prst="rect">
              <a:avLst/>
            </a:prstGeom>
          </p:spPr>
        </p:pic>
        <p:sp>
          <p:nvSpPr>
            <p:cNvPr id="7" name="InstructionContentPara1">
              <a:extLst>
                <a:ext uri="{FF2B5EF4-FFF2-40B4-BE49-F238E27FC236}">
                  <a16:creationId xmlns:a16="http://schemas.microsoft.com/office/drawing/2014/main" id="{AA579D70-670C-4E41-9AF2-1F50715A32DD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127000" y="2218043"/>
              <a:ext cx="11938000" cy="646331"/>
            </a:xfrm>
            <a:prstGeom prst="rect">
              <a:avLst/>
            </a:prstGeom>
            <a:noFill/>
          </p:spPr>
          <p:txBody>
            <a:bodyPr vert="horz" wrap="square" rtlCol="0">
              <a:normAutofit/>
            </a:bodyPr>
            <a:lstStyle/>
            <a:p>
              <a:pPr algn="ctr"/>
              <a:r>
                <a:rPr lang="en-GB" sz="3600"/>
                <a:t>Join at </a:t>
              </a:r>
              <a:r>
                <a:rPr lang="en-GB" sz="3600" b="1" u="sng" err="1">
                  <a:solidFill>
                    <a:srgbClr val="00AEEF"/>
                  </a:solidFill>
                </a:rPr>
                <a:t>vevox.app</a:t>
              </a:r>
              <a:endParaRPr lang="en-GB" sz="3600" b="1" u="sng">
                <a:solidFill>
                  <a:srgbClr val="00AEEF"/>
                </a:solidFill>
              </a:endParaRPr>
            </a:p>
          </p:txBody>
        </p:sp>
        <p:sp>
          <p:nvSpPr>
            <p:cNvPr id="8" name="InstructionContentPara2">
              <a:extLst>
                <a:ext uri="{FF2B5EF4-FFF2-40B4-BE49-F238E27FC236}">
                  <a16:creationId xmlns:a16="http://schemas.microsoft.com/office/drawing/2014/main" id="{651C53A5-27CA-4995-87B4-36BA8A194EC2}"/>
                </a:ext>
              </a:extLst>
            </p:cNvPr>
            <p:cNvSpPr txBox="1"/>
            <p:nvPr>
              <p:custDataLst>
                <p:tags r:id="rId3"/>
              </p:custDataLst>
            </p:nvPr>
          </p:nvSpPr>
          <p:spPr>
            <a:xfrm>
              <a:off x="385221" y="3118373"/>
              <a:ext cx="11938000" cy="646331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ctr"/>
              <a:r>
                <a:rPr lang="en-GB" sz="3600"/>
                <a:t>Or search </a:t>
              </a:r>
              <a:r>
                <a:rPr lang="en-GB" sz="3600" b="1" err="1"/>
                <a:t>Vevox</a:t>
              </a:r>
              <a:r>
                <a:rPr lang="en-GB" sz="3600"/>
                <a:t> in the app store</a:t>
              </a:r>
            </a:p>
          </p:txBody>
        </p:sp>
        <p:sp>
          <p:nvSpPr>
            <p:cNvPr id="9" name="InstructionContentMeetingId" descr="Session ID">
              <a:extLst>
                <a:ext uri="{FF2B5EF4-FFF2-40B4-BE49-F238E27FC236}">
                  <a16:creationId xmlns:a16="http://schemas.microsoft.com/office/drawing/2014/main" id="{CAAF98B7-E205-4313-ABBF-0B7D1A9C3BCE}"/>
                </a:ext>
              </a:extLst>
            </p:cNvPr>
            <p:cNvSpPr txBox="1"/>
            <p:nvPr/>
          </p:nvSpPr>
          <p:spPr>
            <a:xfrm>
              <a:off x="127000" y="3974521"/>
              <a:ext cx="11938000" cy="646331"/>
            </a:xfrm>
            <a:prstGeom prst="rect">
              <a:avLst/>
            </a:prstGeom>
            <a:noFill/>
          </p:spPr>
          <p:txBody>
            <a:bodyPr vert="horz" wrap="square" rtlCol="0">
              <a:normAutofit/>
            </a:bodyPr>
            <a:lstStyle/>
            <a:p>
              <a:pPr algn="ctr"/>
              <a:r>
                <a:rPr lang="en-GB" sz="3600" b="1"/>
                <a:t>ID: 168-021-589</a:t>
              </a:r>
            </a:p>
          </p:txBody>
        </p:sp>
      </p:grpSp>
      <p:pic>
        <p:nvPicPr>
          <p:cNvPr id="14" name="MeetingNumberQrCode" descr="QR code">
            <a:extLst>
              <a:ext uri="{FF2B5EF4-FFF2-40B4-BE49-F238E27FC236}">
                <a16:creationId xmlns:a16="http://schemas.microsoft.com/office/drawing/2014/main" id="{66C7FF9E-54F6-5135-E0F3-5A648CAD7C56}"/>
              </a:ext>
            </a:extLst>
          </p:cNvPr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234" y="4207042"/>
            <a:ext cx="2319531" cy="236785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694511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6BE1C8A-B737-4E2F-AA62-F347CC6419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000"/>
              <a:t>That you know of, do you work in a neurodiverse team?</a:t>
            </a:r>
          </a:p>
        </p:txBody>
      </p:sp>
      <p:sp>
        <p:nvSpPr>
          <p:cNvPr id="5" name="Text Placeholder 4" hidden="1">
            <a:extLst>
              <a:ext uri="{FF2B5EF4-FFF2-40B4-BE49-F238E27FC236}">
                <a16:creationId xmlns:a16="http://schemas.microsoft.com/office/drawing/2014/main" id="{8625D3C9-7D6E-4C6E-94E3-D9A76F4201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5" name="MeetingNumber">
            <a:extLst>
              <a:ext uri="{FF2B5EF4-FFF2-40B4-BE49-F238E27FC236}">
                <a16:creationId xmlns:a16="http://schemas.microsoft.com/office/drawing/2014/main" id="{E0F3FA31-E88A-43D2-A1F3-A89290BD8D7F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0394350" y="16986"/>
            <a:ext cx="1670650" cy="646331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ctr"/>
            <a:r>
              <a:rPr lang="en-GB"/>
              <a:t>Join: </a:t>
            </a:r>
            <a:r>
              <a:rPr lang="en-GB" b="1" err="1"/>
              <a:t>vevox.app</a:t>
            </a:r>
            <a:br>
              <a:rPr lang="en-GB" b="1"/>
            </a:br>
            <a:r>
              <a:rPr lang="en-GB"/>
              <a:t>ID: </a:t>
            </a:r>
            <a:r>
              <a:rPr lang="en-GB" b="1"/>
              <a:t>168-021-589</a:t>
            </a:r>
          </a:p>
        </p:txBody>
      </p:sp>
      <p:sp>
        <p:nvSpPr>
          <p:cNvPr id="94" name="Lightning Bolt 93" descr="-">
            <a:extLst>
              <a:ext uri="{FF2B5EF4-FFF2-40B4-BE49-F238E27FC236}">
                <a16:creationId xmlns:a16="http://schemas.microsoft.com/office/drawing/2014/main" id="{ADC4EC32-234F-4106-B298-9F35ADCE3F22}"/>
              </a:ext>
            </a:extLst>
          </p:cNvPr>
          <p:cNvSpPr/>
          <p:nvPr/>
        </p:nvSpPr>
        <p:spPr>
          <a:xfrm>
            <a:off x="0" y="0"/>
            <a:ext cx="0" cy="0"/>
          </a:xfrm>
          <a:prstGeom prst="lightningBol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5" name="Lightning Bolt 94" descr="-">
            <a:extLst>
              <a:ext uri="{FF2B5EF4-FFF2-40B4-BE49-F238E27FC236}">
                <a16:creationId xmlns:a16="http://schemas.microsoft.com/office/drawing/2014/main" id="{85CEC229-1AA5-4284-890F-F24A61731ECE}"/>
              </a:ext>
            </a:extLst>
          </p:cNvPr>
          <p:cNvSpPr/>
          <p:nvPr/>
        </p:nvSpPr>
        <p:spPr>
          <a:xfrm>
            <a:off x="0" y="0"/>
            <a:ext cx="0" cy="0"/>
          </a:xfrm>
          <a:prstGeom prst="lightningBol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8" name="MeetingNumberQrCode" descr="QR code">
            <a:extLst>
              <a:ext uri="{FF2B5EF4-FFF2-40B4-BE49-F238E27FC236}">
                <a16:creationId xmlns:a16="http://schemas.microsoft.com/office/drawing/2014/main" id="{AF1570CE-A859-C53D-1026-635266CCD153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4350" y="729385"/>
            <a:ext cx="1616966" cy="16506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707401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pic>
        <p:nvPicPr>
          <p:cNvPr id="6" name="Graphic 5" descr="Brain in head outline">
            <a:extLst>
              <a:ext uri="{FF2B5EF4-FFF2-40B4-BE49-F238E27FC236}">
                <a16:creationId xmlns:a16="http://schemas.microsoft.com/office/drawing/2014/main" id="{3134CA88-EED0-878E-673B-EBA3D6374D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9470" y="757243"/>
            <a:ext cx="914400" cy="914400"/>
          </a:xfrm>
          <a:prstGeom prst="rect">
            <a:avLst/>
          </a:prstGeom>
        </p:spPr>
      </p:pic>
      <p:pic>
        <p:nvPicPr>
          <p:cNvPr id="25" name="Graphic 24" descr="Brain in head outline">
            <a:extLst>
              <a:ext uri="{FF2B5EF4-FFF2-40B4-BE49-F238E27FC236}">
                <a16:creationId xmlns:a16="http://schemas.microsoft.com/office/drawing/2014/main" id="{8736D634-1443-F12F-091C-8F31AE7D38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377584" y="747502"/>
            <a:ext cx="914400" cy="914400"/>
          </a:xfrm>
          <a:prstGeom prst="rect">
            <a:avLst/>
          </a:prstGeom>
        </p:spPr>
      </p:pic>
      <p:pic>
        <p:nvPicPr>
          <p:cNvPr id="26" name="Graphic 25" descr="Brain in head outline">
            <a:extLst>
              <a:ext uri="{FF2B5EF4-FFF2-40B4-BE49-F238E27FC236}">
                <a16:creationId xmlns:a16="http://schemas.microsoft.com/office/drawing/2014/main" id="{CF6F598A-1E5E-6038-06B5-F7571C80DD9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315279" y="726064"/>
            <a:ext cx="914400" cy="914400"/>
          </a:xfrm>
          <a:prstGeom prst="rect">
            <a:avLst/>
          </a:prstGeom>
        </p:spPr>
      </p:pic>
      <p:pic>
        <p:nvPicPr>
          <p:cNvPr id="27" name="Graphic 26" descr="Brain in head outline">
            <a:extLst>
              <a:ext uri="{FF2B5EF4-FFF2-40B4-BE49-F238E27FC236}">
                <a16:creationId xmlns:a16="http://schemas.microsoft.com/office/drawing/2014/main" id="{6BF39006-7725-575A-AB90-91EB7CE5792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219905" y="725076"/>
            <a:ext cx="914400" cy="914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6308A6F-D941-E8E0-0CAE-427E0345FF17}"/>
              </a:ext>
            </a:extLst>
          </p:cNvPr>
          <p:cNvSpPr txBox="1"/>
          <p:nvPr/>
        </p:nvSpPr>
        <p:spPr>
          <a:xfrm>
            <a:off x="548489" y="270246"/>
            <a:ext cx="1100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ADHD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0009458-81AF-3325-35E6-AE74267E3E1F}"/>
              </a:ext>
            </a:extLst>
          </p:cNvPr>
          <p:cNvSpPr txBox="1"/>
          <p:nvPr/>
        </p:nvSpPr>
        <p:spPr>
          <a:xfrm>
            <a:off x="1327612" y="265732"/>
            <a:ext cx="1100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Dyslexia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3A201F9-C43B-07B5-C048-5D95E1488A58}"/>
              </a:ext>
            </a:extLst>
          </p:cNvPr>
          <p:cNvSpPr txBox="1"/>
          <p:nvPr/>
        </p:nvSpPr>
        <p:spPr>
          <a:xfrm>
            <a:off x="2377741" y="266104"/>
            <a:ext cx="1100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Autism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C2F5A39-8F6D-643D-A5FD-A9F43C333124}"/>
              </a:ext>
            </a:extLst>
          </p:cNvPr>
          <p:cNvSpPr txBox="1"/>
          <p:nvPr/>
        </p:nvSpPr>
        <p:spPr>
          <a:xfrm>
            <a:off x="3156864" y="261590"/>
            <a:ext cx="1100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Dyspraxia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7BA9B1-4489-5225-2F8D-79D91671D08B}"/>
              </a:ext>
            </a:extLst>
          </p:cNvPr>
          <p:cNvSpPr txBox="1"/>
          <p:nvPr/>
        </p:nvSpPr>
        <p:spPr>
          <a:xfrm>
            <a:off x="4790944" y="623302"/>
            <a:ext cx="24145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Each of these individuals are neurodivergent.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0A947146-8180-1A3D-3462-58ECC9ED1387}"/>
              </a:ext>
            </a:extLst>
          </p:cNvPr>
          <p:cNvSpPr txBox="1"/>
          <p:nvPr/>
        </p:nvSpPr>
        <p:spPr>
          <a:xfrm>
            <a:off x="322542" y="2378866"/>
            <a:ext cx="1671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No condition</a:t>
            </a:r>
          </a:p>
        </p:txBody>
      </p:sp>
      <p:pic>
        <p:nvPicPr>
          <p:cNvPr id="74" name="Graphic 73" descr="Brain in head outline">
            <a:extLst>
              <a:ext uri="{FF2B5EF4-FFF2-40B4-BE49-F238E27FC236}">
                <a16:creationId xmlns:a16="http://schemas.microsoft.com/office/drawing/2014/main" id="{8818D957-7D19-E979-7BFF-410BE1B7772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74743" y="2811405"/>
            <a:ext cx="914400" cy="914400"/>
          </a:xfrm>
          <a:prstGeom prst="rect">
            <a:avLst/>
          </a:prstGeom>
        </p:spPr>
      </p:pic>
      <p:sp>
        <p:nvSpPr>
          <p:cNvPr id="75" name="TextBox 74">
            <a:extLst>
              <a:ext uri="{FF2B5EF4-FFF2-40B4-BE49-F238E27FC236}">
                <a16:creationId xmlns:a16="http://schemas.microsoft.com/office/drawing/2014/main" id="{EBE17D10-4CFA-610E-7F4C-CED52D5647F0}"/>
              </a:ext>
            </a:extLst>
          </p:cNvPr>
          <p:cNvSpPr txBox="1"/>
          <p:nvPr/>
        </p:nvSpPr>
        <p:spPr>
          <a:xfrm>
            <a:off x="4741210" y="2781295"/>
            <a:ext cx="24145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Also known as</a:t>
            </a:r>
          </a:p>
          <a:p>
            <a:pPr algn="ctr"/>
            <a:r>
              <a:rPr lang="en-US" sz="2000"/>
              <a:t>neurotypical</a:t>
            </a:r>
            <a:br>
              <a:rPr lang="en-US" sz="2000"/>
            </a:br>
            <a:r>
              <a:rPr lang="en-US" sz="1600"/>
              <a:t>(although we prefer not to use that word).</a:t>
            </a:r>
          </a:p>
        </p:txBody>
      </p:sp>
      <p:pic>
        <p:nvPicPr>
          <p:cNvPr id="81" name="Graphic 80" descr="Brain in head outline">
            <a:extLst>
              <a:ext uri="{FF2B5EF4-FFF2-40B4-BE49-F238E27FC236}">
                <a16:creationId xmlns:a16="http://schemas.microsoft.com/office/drawing/2014/main" id="{E608C638-5B1A-502D-E1FC-BC78C38F5AD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82307" y="4558240"/>
            <a:ext cx="914400" cy="914400"/>
          </a:xfrm>
          <a:prstGeom prst="rect">
            <a:avLst/>
          </a:prstGeom>
        </p:spPr>
      </p:pic>
      <p:pic>
        <p:nvPicPr>
          <p:cNvPr id="82" name="Graphic 81" descr="Brain in head outline">
            <a:extLst>
              <a:ext uri="{FF2B5EF4-FFF2-40B4-BE49-F238E27FC236}">
                <a16:creationId xmlns:a16="http://schemas.microsoft.com/office/drawing/2014/main" id="{D3C7037B-0278-020F-76B8-D59369D7565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281906" y="4558240"/>
            <a:ext cx="914400" cy="914400"/>
          </a:xfrm>
          <a:prstGeom prst="rect">
            <a:avLst/>
          </a:prstGeom>
        </p:spPr>
      </p:pic>
      <p:pic>
        <p:nvPicPr>
          <p:cNvPr id="83" name="Graphic 82" descr="Brain in head outline">
            <a:extLst>
              <a:ext uri="{FF2B5EF4-FFF2-40B4-BE49-F238E27FC236}">
                <a16:creationId xmlns:a16="http://schemas.microsoft.com/office/drawing/2014/main" id="{4619CAAE-370B-90BD-3EC2-065D3855C99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234643" y="4582106"/>
            <a:ext cx="914400" cy="914400"/>
          </a:xfrm>
          <a:prstGeom prst="rect">
            <a:avLst/>
          </a:prstGeom>
        </p:spPr>
      </p:pic>
      <p:pic>
        <p:nvPicPr>
          <p:cNvPr id="84" name="Graphic 83" descr="Brain in head outline">
            <a:extLst>
              <a:ext uri="{FF2B5EF4-FFF2-40B4-BE49-F238E27FC236}">
                <a16:creationId xmlns:a16="http://schemas.microsoft.com/office/drawing/2014/main" id="{36128BE9-0ED6-A4F0-9117-C59F644180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234005" y="4570955"/>
            <a:ext cx="914400" cy="914400"/>
          </a:xfrm>
          <a:prstGeom prst="rect">
            <a:avLst/>
          </a:prstGeom>
        </p:spPr>
      </p:pic>
      <p:sp>
        <p:nvSpPr>
          <p:cNvPr id="85" name="TextBox 84">
            <a:extLst>
              <a:ext uri="{FF2B5EF4-FFF2-40B4-BE49-F238E27FC236}">
                <a16:creationId xmlns:a16="http://schemas.microsoft.com/office/drawing/2014/main" id="{78984BBB-E0BE-6D65-A887-632E46F7A788}"/>
              </a:ext>
            </a:extLst>
          </p:cNvPr>
          <p:cNvSpPr txBox="1"/>
          <p:nvPr/>
        </p:nvSpPr>
        <p:spPr>
          <a:xfrm>
            <a:off x="4790944" y="4523742"/>
            <a:ext cx="24145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All neurodivergent, but </a:t>
            </a:r>
            <a:r>
              <a:rPr lang="en-US" sz="2000" u="sng"/>
              <a:t>not</a:t>
            </a:r>
            <a:r>
              <a:rPr lang="en-US" sz="2000"/>
              <a:t> a </a:t>
            </a:r>
          </a:p>
          <a:p>
            <a:pPr algn="ctr"/>
            <a:r>
              <a:rPr lang="en-US" sz="2000"/>
              <a:t>neurodiverse </a:t>
            </a:r>
          </a:p>
          <a:p>
            <a:pPr algn="ctr"/>
            <a:r>
              <a:rPr lang="en-US" sz="2000"/>
              <a:t>group</a:t>
            </a:r>
          </a:p>
        </p:txBody>
      </p:sp>
      <p:pic>
        <p:nvPicPr>
          <p:cNvPr id="86" name="Graphic 85" descr="Brain in head outline">
            <a:extLst>
              <a:ext uri="{FF2B5EF4-FFF2-40B4-BE49-F238E27FC236}">
                <a16:creationId xmlns:a16="http://schemas.microsoft.com/office/drawing/2014/main" id="{73347D7F-2F7C-E0B7-2E80-4CF66EC2C1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13284" y="3285168"/>
            <a:ext cx="914400" cy="914400"/>
          </a:xfrm>
          <a:prstGeom prst="rect">
            <a:avLst/>
          </a:prstGeom>
        </p:spPr>
      </p:pic>
      <p:pic>
        <p:nvPicPr>
          <p:cNvPr id="87" name="Graphic 86" descr="Brain in head outline">
            <a:extLst>
              <a:ext uri="{FF2B5EF4-FFF2-40B4-BE49-F238E27FC236}">
                <a16:creationId xmlns:a16="http://schemas.microsoft.com/office/drawing/2014/main" id="{21AA270E-A542-30F3-169D-F3EAB2F442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248378" y="4205844"/>
            <a:ext cx="914400" cy="914400"/>
          </a:xfrm>
          <a:prstGeom prst="rect">
            <a:avLst/>
          </a:prstGeom>
        </p:spPr>
      </p:pic>
      <p:pic>
        <p:nvPicPr>
          <p:cNvPr id="88" name="Graphic 87" descr="Brain in head outline">
            <a:extLst>
              <a:ext uri="{FF2B5EF4-FFF2-40B4-BE49-F238E27FC236}">
                <a16:creationId xmlns:a16="http://schemas.microsoft.com/office/drawing/2014/main" id="{CFD95E72-D2AD-1B32-6A04-6898F8D77AD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122610" y="2336231"/>
            <a:ext cx="914400" cy="914400"/>
          </a:xfrm>
          <a:prstGeom prst="rect">
            <a:avLst/>
          </a:prstGeom>
        </p:spPr>
      </p:pic>
      <p:pic>
        <p:nvPicPr>
          <p:cNvPr id="89" name="Graphic 88" descr="Brain in head outline">
            <a:extLst>
              <a:ext uri="{FF2B5EF4-FFF2-40B4-BE49-F238E27FC236}">
                <a16:creationId xmlns:a16="http://schemas.microsoft.com/office/drawing/2014/main" id="{5461AB79-91B6-1544-C975-0CD4E9F7C71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118373" y="4181221"/>
            <a:ext cx="914400" cy="914400"/>
          </a:xfrm>
          <a:prstGeom prst="rect">
            <a:avLst/>
          </a:prstGeom>
        </p:spPr>
      </p:pic>
      <p:pic>
        <p:nvPicPr>
          <p:cNvPr id="90" name="Graphic 89" descr="Brain in head outline">
            <a:extLst>
              <a:ext uri="{FF2B5EF4-FFF2-40B4-BE49-F238E27FC236}">
                <a16:creationId xmlns:a16="http://schemas.microsoft.com/office/drawing/2014/main" id="{47E968C5-16E8-F608-9B37-F7221DDB50D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170744" y="3235586"/>
            <a:ext cx="914400" cy="914400"/>
          </a:xfrm>
          <a:prstGeom prst="rect">
            <a:avLst/>
          </a:prstGeom>
        </p:spPr>
      </p:pic>
      <p:pic>
        <p:nvPicPr>
          <p:cNvPr id="91" name="Graphic 90" descr="Brain in head outline">
            <a:extLst>
              <a:ext uri="{FF2B5EF4-FFF2-40B4-BE49-F238E27FC236}">
                <a16:creationId xmlns:a16="http://schemas.microsoft.com/office/drawing/2014/main" id="{CC8C6324-E292-9A06-C590-DF85C3E0B9B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182249" y="2370768"/>
            <a:ext cx="914400" cy="914400"/>
          </a:xfrm>
          <a:prstGeom prst="rect">
            <a:avLst/>
          </a:prstGeom>
        </p:spPr>
      </p:pic>
      <p:pic>
        <p:nvPicPr>
          <p:cNvPr id="92" name="Graphic 91" descr="Brain in head outline">
            <a:extLst>
              <a:ext uri="{FF2B5EF4-FFF2-40B4-BE49-F238E27FC236}">
                <a16:creationId xmlns:a16="http://schemas.microsoft.com/office/drawing/2014/main" id="{9AEFF7EB-3B9D-714A-1888-D1D2913463E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111105" y="2335243"/>
            <a:ext cx="914400" cy="914400"/>
          </a:xfrm>
          <a:prstGeom prst="rect">
            <a:avLst/>
          </a:prstGeom>
        </p:spPr>
      </p:pic>
      <p:pic>
        <p:nvPicPr>
          <p:cNvPr id="93" name="Graphic 92" descr="Brain in head outline">
            <a:extLst>
              <a:ext uri="{FF2B5EF4-FFF2-40B4-BE49-F238E27FC236}">
                <a16:creationId xmlns:a16="http://schemas.microsoft.com/office/drawing/2014/main" id="{172F283B-0FB8-C860-74ED-6DEBAC29714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190993" y="4181221"/>
            <a:ext cx="914400" cy="914400"/>
          </a:xfrm>
          <a:prstGeom prst="rect">
            <a:avLst/>
          </a:prstGeom>
        </p:spPr>
      </p:pic>
      <p:sp>
        <p:nvSpPr>
          <p:cNvPr id="94" name="TextBox 93">
            <a:extLst>
              <a:ext uri="{FF2B5EF4-FFF2-40B4-BE49-F238E27FC236}">
                <a16:creationId xmlns:a16="http://schemas.microsoft.com/office/drawing/2014/main" id="{1AEC17CC-ABB9-A6A2-83E4-CEAFBEBC10E1}"/>
              </a:ext>
            </a:extLst>
          </p:cNvPr>
          <p:cNvSpPr txBox="1"/>
          <p:nvPr/>
        </p:nvSpPr>
        <p:spPr>
          <a:xfrm>
            <a:off x="8301054" y="964599"/>
            <a:ext cx="28209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solidFill>
                  <a:srgbClr val="FF00FF"/>
                </a:solidFill>
              </a:rPr>
              <a:t>A NEURODIVERSE TEAM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A6B6ADD-8A44-2364-6399-FF9A91DB4E56}"/>
              </a:ext>
            </a:extLst>
          </p:cNvPr>
          <p:cNvCxnSpPr>
            <a:cxnSpLocks/>
          </p:cNvCxnSpPr>
          <p:nvPr/>
        </p:nvCxnSpPr>
        <p:spPr>
          <a:xfrm>
            <a:off x="1877680" y="3268605"/>
            <a:ext cx="3156463" cy="0"/>
          </a:xfrm>
          <a:prstGeom prst="straightConnector1">
            <a:avLst/>
          </a:prstGeom>
          <a:ln w="3810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D0C9C2C9-0107-CD3E-1756-D2E6CD3056EA}"/>
              </a:ext>
            </a:extLst>
          </p:cNvPr>
          <p:cNvCxnSpPr>
            <a:cxnSpLocks/>
          </p:cNvCxnSpPr>
          <p:nvPr/>
        </p:nvCxnSpPr>
        <p:spPr>
          <a:xfrm>
            <a:off x="4176981" y="5055328"/>
            <a:ext cx="777142" cy="0"/>
          </a:xfrm>
          <a:prstGeom prst="straightConnector1">
            <a:avLst/>
          </a:prstGeom>
          <a:ln w="3810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E895DA67-2FF0-80A4-BD8B-5641CF6F7344}"/>
              </a:ext>
            </a:extLst>
          </p:cNvPr>
          <p:cNvCxnSpPr>
            <a:cxnSpLocks/>
          </p:cNvCxnSpPr>
          <p:nvPr/>
        </p:nvCxnSpPr>
        <p:spPr>
          <a:xfrm>
            <a:off x="4257001" y="1221521"/>
            <a:ext cx="777142" cy="0"/>
          </a:xfrm>
          <a:prstGeom prst="straightConnector1">
            <a:avLst/>
          </a:prstGeom>
          <a:ln w="3810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01C6D43A-A8E8-A66A-05B8-36D9D9CFCBD6}"/>
              </a:ext>
            </a:extLst>
          </p:cNvPr>
          <p:cNvCxnSpPr>
            <a:cxnSpLocks/>
          </p:cNvCxnSpPr>
          <p:nvPr/>
        </p:nvCxnSpPr>
        <p:spPr>
          <a:xfrm rot="5400000">
            <a:off x="9291745" y="1810370"/>
            <a:ext cx="777142" cy="0"/>
          </a:xfrm>
          <a:prstGeom prst="straightConnector1">
            <a:avLst/>
          </a:prstGeom>
          <a:ln w="3810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1" name="Graphic 100" descr="Brain in head outline">
            <a:extLst>
              <a:ext uri="{FF2B5EF4-FFF2-40B4-BE49-F238E27FC236}">
                <a16:creationId xmlns:a16="http://schemas.microsoft.com/office/drawing/2014/main" id="{337417BF-DDFD-38B3-16A8-7CFC8DAF4A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37066" y="323558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0566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838FF61E-F0C4-5649-88D3-3ECBBC93A469}"/>
              </a:ext>
            </a:extLst>
          </p:cNvPr>
          <p:cNvSpPr/>
          <p:nvPr/>
        </p:nvSpPr>
        <p:spPr>
          <a:xfrm>
            <a:off x="-14416" y="-99392"/>
            <a:ext cx="12192000" cy="6967198"/>
          </a:xfrm>
          <a:prstGeom prst="rect">
            <a:avLst/>
          </a:prstGeom>
          <a:solidFill>
            <a:srgbClr val="ED19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object 2">
            <a:extLst>
              <a:ext uri="{FF2B5EF4-FFF2-40B4-BE49-F238E27FC236}">
                <a16:creationId xmlns:a16="http://schemas.microsoft.com/office/drawing/2014/main" id="{F4543A14-BC5C-A648-A12E-9978279E4C7A}"/>
              </a:ext>
            </a:extLst>
          </p:cNvPr>
          <p:cNvSpPr txBox="1">
            <a:spLocks/>
          </p:cNvSpPr>
          <p:nvPr/>
        </p:nvSpPr>
        <p:spPr>
          <a:xfrm>
            <a:off x="2258048" y="2685756"/>
            <a:ext cx="7848872" cy="95744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5080" indent="-12700" algn="ctr">
              <a:lnSpc>
                <a:spcPct val="111100"/>
              </a:lnSpc>
              <a:spcBef>
                <a:spcPts val="100"/>
              </a:spcBef>
            </a:pPr>
            <a:r>
              <a:rPr lang="en-GB" sz="2800" spc="-10">
                <a:solidFill>
                  <a:schemeClr val="bg1"/>
                </a:solidFill>
                <a:latin typeface="+mn-lt"/>
                <a:ea typeface="Source Sans Pro" panose="020B0503030403020204" pitchFamily="34" charset="0"/>
                <a:cs typeface="Source Sans Pro Light"/>
              </a:rPr>
              <a:t>Autism, a neurodivergent condition</a:t>
            </a:r>
          </a:p>
          <a:p>
            <a:pPr marL="12700" marR="5080" indent="-12700" algn="ctr">
              <a:lnSpc>
                <a:spcPct val="111100"/>
              </a:lnSpc>
              <a:spcBef>
                <a:spcPts val="100"/>
              </a:spcBef>
            </a:pPr>
            <a:endParaRPr lang="en-GB" sz="2800" spc="-10">
              <a:solidFill>
                <a:schemeClr val="bg1"/>
              </a:solidFill>
              <a:latin typeface="+mn-lt"/>
              <a:ea typeface="Source Sans Pro" panose="020B0503030403020204" pitchFamily="34" charset="0"/>
              <a:cs typeface="Source Sans Pro Light"/>
            </a:endParaRPr>
          </a:p>
        </p:txBody>
      </p:sp>
      <p:sp>
        <p:nvSpPr>
          <p:cNvPr id="17" name="object 9">
            <a:hlinkClick r:id="rId3"/>
            <a:extLst>
              <a:ext uri="{FF2B5EF4-FFF2-40B4-BE49-F238E27FC236}">
                <a16:creationId xmlns:a16="http://schemas.microsoft.com/office/drawing/2014/main" id="{FF760C26-00A8-C347-9A05-6D7754451F74}"/>
              </a:ext>
            </a:extLst>
          </p:cNvPr>
          <p:cNvSpPr>
            <a:spLocks noChangeAspect="1"/>
          </p:cNvSpPr>
          <p:nvPr/>
        </p:nvSpPr>
        <p:spPr>
          <a:xfrm>
            <a:off x="5386773" y="4085053"/>
            <a:ext cx="1599776" cy="1599776"/>
          </a:xfrm>
          <a:custGeom>
            <a:avLst/>
            <a:gdLst/>
            <a:ahLst/>
            <a:cxnLst/>
            <a:rect l="l" t="t" r="r" b="b"/>
            <a:pathLst>
              <a:path w="1800225" h="1800225">
                <a:moveTo>
                  <a:pt x="1631111" y="900010"/>
                </a:moveTo>
                <a:lnTo>
                  <a:pt x="1629562" y="851941"/>
                </a:lnTo>
                <a:lnTo>
                  <a:pt x="1624952" y="804697"/>
                </a:lnTo>
                <a:lnTo>
                  <a:pt x="1617408" y="758380"/>
                </a:lnTo>
                <a:lnTo>
                  <a:pt x="1607007" y="713092"/>
                </a:lnTo>
                <a:lnTo>
                  <a:pt x="1593837" y="668921"/>
                </a:lnTo>
                <a:lnTo>
                  <a:pt x="1578013" y="625957"/>
                </a:lnTo>
                <a:lnTo>
                  <a:pt x="1559636" y="584314"/>
                </a:lnTo>
                <a:lnTo>
                  <a:pt x="1538782" y="544080"/>
                </a:lnTo>
                <a:lnTo>
                  <a:pt x="1515554" y="505345"/>
                </a:lnTo>
                <a:lnTo>
                  <a:pt x="1490052" y="468210"/>
                </a:lnTo>
                <a:lnTo>
                  <a:pt x="1462366" y="432777"/>
                </a:lnTo>
                <a:lnTo>
                  <a:pt x="1432610" y="399135"/>
                </a:lnTo>
                <a:lnTo>
                  <a:pt x="1400860" y="367385"/>
                </a:lnTo>
                <a:lnTo>
                  <a:pt x="1367218" y="337629"/>
                </a:lnTo>
                <a:lnTo>
                  <a:pt x="1331785" y="309943"/>
                </a:lnTo>
                <a:lnTo>
                  <a:pt x="1294650" y="284441"/>
                </a:lnTo>
                <a:lnTo>
                  <a:pt x="1255928" y="261226"/>
                </a:lnTo>
                <a:lnTo>
                  <a:pt x="1215694" y="240360"/>
                </a:lnTo>
                <a:lnTo>
                  <a:pt x="1190993" y="229463"/>
                </a:lnTo>
                <a:lnTo>
                  <a:pt x="1190993" y="900010"/>
                </a:lnTo>
                <a:lnTo>
                  <a:pt x="1187183" y="947204"/>
                </a:lnTo>
                <a:lnTo>
                  <a:pt x="1176159" y="991984"/>
                </a:lnTo>
                <a:lnTo>
                  <a:pt x="1158506" y="1033741"/>
                </a:lnTo>
                <a:lnTo>
                  <a:pt x="1134846" y="1071867"/>
                </a:lnTo>
                <a:lnTo>
                  <a:pt x="1105763" y="1105776"/>
                </a:lnTo>
                <a:lnTo>
                  <a:pt x="1071854" y="1134859"/>
                </a:lnTo>
                <a:lnTo>
                  <a:pt x="1033729" y="1158519"/>
                </a:lnTo>
                <a:lnTo>
                  <a:pt x="991971" y="1176172"/>
                </a:lnTo>
                <a:lnTo>
                  <a:pt x="947204" y="1187196"/>
                </a:lnTo>
                <a:lnTo>
                  <a:pt x="899998" y="1191006"/>
                </a:lnTo>
                <a:lnTo>
                  <a:pt x="852792" y="1187196"/>
                </a:lnTo>
                <a:lnTo>
                  <a:pt x="808024" y="1176172"/>
                </a:lnTo>
                <a:lnTo>
                  <a:pt x="766267" y="1158519"/>
                </a:lnTo>
                <a:lnTo>
                  <a:pt x="728129" y="1134859"/>
                </a:lnTo>
                <a:lnTo>
                  <a:pt x="694220" y="1105776"/>
                </a:lnTo>
                <a:lnTo>
                  <a:pt x="665137" y="1071867"/>
                </a:lnTo>
                <a:lnTo>
                  <a:pt x="641477" y="1033741"/>
                </a:lnTo>
                <a:lnTo>
                  <a:pt x="623824" y="991984"/>
                </a:lnTo>
                <a:lnTo>
                  <a:pt x="612800" y="947204"/>
                </a:lnTo>
                <a:lnTo>
                  <a:pt x="608990" y="900010"/>
                </a:lnTo>
                <a:lnTo>
                  <a:pt x="612800" y="852805"/>
                </a:lnTo>
                <a:lnTo>
                  <a:pt x="623824" y="808024"/>
                </a:lnTo>
                <a:lnTo>
                  <a:pt x="641477" y="766279"/>
                </a:lnTo>
                <a:lnTo>
                  <a:pt x="665137" y="728141"/>
                </a:lnTo>
                <a:lnTo>
                  <a:pt x="694220" y="694232"/>
                </a:lnTo>
                <a:lnTo>
                  <a:pt x="728129" y="665149"/>
                </a:lnTo>
                <a:lnTo>
                  <a:pt x="766267" y="641489"/>
                </a:lnTo>
                <a:lnTo>
                  <a:pt x="808024" y="623836"/>
                </a:lnTo>
                <a:lnTo>
                  <a:pt x="852792" y="612813"/>
                </a:lnTo>
                <a:lnTo>
                  <a:pt x="899998" y="609003"/>
                </a:lnTo>
                <a:lnTo>
                  <a:pt x="947204" y="612813"/>
                </a:lnTo>
                <a:lnTo>
                  <a:pt x="991971" y="623836"/>
                </a:lnTo>
                <a:lnTo>
                  <a:pt x="1033729" y="641489"/>
                </a:lnTo>
                <a:lnTo>
                  <a:pt x="1071854" y="665149"/>
                </a:lnTo>
                <a:lnTo>
                  <a:pt x="1105763" y="694232"/>
                </a:lnTo>
                <a:lnTo>
                  <a:pt x="1134846" y="728141"/>
                </a:lnTo>
                <a:lnTo>
                  <a:pt x="1158506" y="766279"/>
                </a:lnTo>
                <a:lnTo>
                  <a:pt x="1176159" y="808024"/>
                </a:lnTo>
                <a:lnTo>
                  <a:pt x="1187183" y="852805"/>
                </a:lnTo>
                <a:lnTo>
                  <a:pt x="1190993" y="900010"/>
                </a:lnTo>
                <a:lnTo>
                  <a:pt x="1190993" y="229463"/>
                </a:lnTo>
                <a:lnTo>
                  <a:pt x="1131087" y="206159"/>
                </a:lnTo>
                <a:lnTo>
                  <a:pt x="1086916" y="193001"/>
                </a:lnTo>
                <a:lnTo>
                  <a:pt x="1041628" y="182587"/>
                </a:lnTo>
                <a:lnTo>
                  <a:pt x="995311" y="175044"/>
                </a:lnTo>
                <a:lnTo>
                  <a:pt x="948067" y="170434"/>
                </a:lnTo>
                <a:lnTo>
                  <a:pt x="899998" y="168884"/>
                </a:lnTo>
                <a:lnTo>
                  <a:pt x="851928" y="170434"/>
                </a:lnTo>
                <a:lnTo>
                  <a:pt x="804684" y="175044"/>
                </a:lnTo>
                <a:lnTo>
                  <a:pt x="758367" y="182587"/>
                </a:lnTo>
                <a:lnTo>
                  <a:pt x="713079" y="193001"/>
                </a:lnTo>
                <a:lnTo>
                  <a:pt x="668909" y="206159"/>
                </a:lnTo>
                <a:lnTo>
                  <a:pt x="625957" y="221983"/>
                </a:lnTo>
                <a:lnTo>
                  <a:pt x="584301" y="240360"/>
                </a:lnTo>
                <a:lnTo>
                  <a:pt x="544068" y="261226"/>
                </a:lnTo>
                <a:lnTo>
                  <a:pt x="505345" y="284441"/>
                </a:lnTo>
                <a:lnTo>
                  <a:pt x="468210" y="309943"/>
                </a:lnTo>
                <a:lnTo>
                  <a:pt x="432777" y="337629"/>
                </a:lnTo>
                <a:lnTo>
                  <a:pt x="399135" y="367385"/>
                </a:lnTo>
                <a:lnTo>
                  <a:pt x="367385" y="399135"/>
                </a:lnTo>
                <a:lnTo>
                  <a:pt x="337616" y="432777"/>
                </a:lnTo>
                <a:lnTo>
                  <a:pt x="309943" y="468210"/>
                </a:lnTo>
                <a:lnTo>
                  <a:pt x="284441" y="505345"/>
                </a:lnTo>
                <a:lnTo>
                  <a:pt x="261213" y="544080"/>
                </a:lnTo>
                <a:lnTo>
                  <a:pt x="240360" y="584314"/>
                </a:lnTo>
                <a:lnTo>
                  <a:pt x="221970" y="625957"/>
                </a:lnTo>
                <a:lnTo>
                  <a:pt x="206146" y="668921"/>
                </a:lnTo>
                <a:lnTo>
                  <a:pt x="192989" y="713092"/>
                </a:lnTo>
                <a:lnTo>
                  <a:pt x="182575" y="758380"/>
                </a:lnTo>
                <a:lnTo>
                  <a:pt x="175031" y="804697"/>
                </a:lnTo>
                <a:lnTo>
                  <a:pt x="170434" y="851941"/>
                </a:lnTo>
                <a:lnTo>
                  <a:pt x="168871" y="900010"/>
                </a:lnTo>
                <a:lnTo>
                  <a:pt x="170434" y="948080"/>
                </a:lnTo>
                <a:lnTo>
                  <a:pt x="175031" y="995324"/>
                </a:lnTo>
                <a:lnTo>
                  <a:pt x="182575" y="1041641"/>
                </a:lnTo>
                <a:lnTo>
                  <a:pt x="192989" y="1086929"/>
                </a:lnTo>
                <a:lnTo>
                  <a:pt x="206146" y="1131100"/>
                </a:lnTo>
                <a:lnTo>
                  <a:pt x="221970" y="1174051"/>
                </a:lnTo>
                <a:lnTo>
                  <a:pt x="240360" y="1215694"/>
                </a:lnTo>
                <a:lnTo>
                  <a:pt x="261213" y="1255941"/>
                </a:lnTo>
                <a:lnTo>
                  <a:pt x="284441" y="1294663"/>
                </a:lnTo>
                <a:lnTo>
                  <a:pt x="309943" y="1331798"/>
                </a:lnTo>
                <a:lnTo>
                  <a:pt x="337616" y="1367231"/>
                </a:lnTo>
                <a:lnTo>
                  <a:pt x="367385" y="1400873"/>
                </a:lnTo>
                <a:lnTo>
                  <a:pt x="399135" y="1432623"/>
                </a:lnTo>
                <a:lnTo>
                  <a:pt x="432777" y="1462379"/>
                </a:lnTo>
                <a:lnTo>
                  <a:pt x="468210" y="1490065"/>
                </a:lnTo>
                <a:lnTo>
                  <a:pt x="505345" y="1515567"/>
                </a:lnTo>
                <a:lnTo>
                  <a:pt x="544068" y="1538795"/>
                </a:lnTo>
                <a:lnTo>
                  <a:pt x="584301" y="1559648"/>
                </a:lnTo>
                <a:lnTo>
                  <a:pt x="625957" y="1578025"/>
                </a:lnTo>
                <a:lnTo>
                  <a:pt x="668909" y="1593850"/>
                </a:lnTo>
                <a:lnTo>
                  <a:pt x="713079" y="1607007"/>
                </a:lnTo>
                <a:lnTo>
                  <a:pt x="758367" y="1617421"/>
                </a:lnTo>
                <a:lnTo>
                  <a:pt x="804684" y="1624965"/>
                </a:lnTo>
                <a:lnTo>
                  <a:pt x="851928" y="1629575"/>
                </a:lnTo>
                <a:lnTo>
                  <a:pt x="899998" y="1631124"/>
                </a:lnTo>
                <a:lnTo>
                  <a:pt x="948067" y="1629575"/>
                </a:lnTo>
                <a:lnTo>
                  <a:pt x="995311" y="1624965"/>
                </a:lnTo>
                <a:lnTo>
                  <a:pt x="1041628" y="1617421"/>
                </a:lnTo>
                <a:lnTo>
                  <a:pt x="1086916" y="1607007"/>
                </a:lnTo>
                <a:lnTo>
                  <a:pt x="1131087" y="1593850"/>
                </a:lnTo>
                <a:lnTo>
                  <a:pt x="1174038" y="1578025"/>
                </a:lnTo>
                <a:lnTo>
                  <a:pt x="1215694" y="1559648"/>
                </a:lnTo>
                <a:lnTo>
                  <a:pt x="1255928" y="1538795"/>
                </a:lnTo>
                <a:lnTo>
                  <a:pt x="1294650" y="1515567"/>
                </a:lnTo>
                <a:lnTo>
                  <a:pt x="1331785" y="1490065"/>
                </a:lnTo>
                <a:lnTo>
                  <a:pt x="1367218" y="1462379"/>
                </a:lnTo>
                <a:lnTo>
                  <a:pt x="1400860" y="1432623"/>
                </a:lnTo>
                <a:lnTo>
                  <a:pt x="1432610" y="1400873"/>
                </a:lnTo>
                <a:lnTo>
                  <a:pt x="1462366" y="1367231"/>
                </a:lnTo>
                <a:lnTo>
                  <a:pt x="1490052" y="1331798"/>
                </a:lnTo>
                <a:lnTo>
                  <a:pt x="1515554" y="1294663"/>
                </a:lnTo>
                <a:lnTo>
                  <a:pt x="1538782" y="1255941"/>
                </a:lnTo>
                <a:lnTo>
                  <a:pt x="1559636" y="1215694"/>
                </a:lnTo>
                <a:lnTo>
                  <a:pt x="1578013" y="1174051"/>
                </a:lnTo>
                <a:lnTo>
                  <a:pt x="1593837" y="1131100"/>
                </a:lnTo>
                <a:lnTo>
                  <a:pt x="1607007" y="1086929"/>
                </a:lnTo>
                <a:lnTo>
                  <a:pt x="1617408" y="1041641"/>
                </a:lnTo>
                <a:lnTo>
                  <a:pt x="1624952" y="995324"/>
                </a:lnTo>
                <a:lnTo>
                  <a:pt x="1629562" y="948080"/>
                </a:lnTo>
                <a:lnTo>
                  <a:pt x="1631111" y="900010"/>
                </a:lnTo>
                <a:close/>
              </a:path>
              <a:path w="1800225" h="1800225">
                <a:moveTo>
                  <a:pt x="1799996" y="899998"/>
                </a:moveTo>
                <a:lnTo>
                  <a:pt x="1798751" y="852208"/>
                </a:lnTo>
                <a:lnTo>
                  <a:pt x="1795043" y="805053"/>
                </a:lnTo>
                <a:lnTo>
                  <a:pt x="1788960" y="758621"/>
                </a:lnTo>
                <a:lnTo>
                  <a:pt x="1780540" y="712965"/>
                </a:lnTo>
                <a:lnTo>
                  <a:pt x="1769846" y="668134"/>
                </a:lnTo>
                <a:lnTo>
                  <a:pt x="1756956" y="624205"/>
                </a:lnTo>
                <a:lnTo>
                  <a:pt x="1741919" y="581240"/>
                </a:lnTo>
                <a:lnTo>
                  <a:pt x="1724799" y="539305"/>
                </a:lnTo>
                <a:lnTo>
                  <a:pt x="1705660" y="498436"/>
                </a:lnTo>
                <a:lnTo>
                  <a:pt x="1684578" y="458736"/>
                </a:lnTo>
                <a:lnTo>
                  <a:pt x="1684439" y="458508"/>
                </a:lnTo>
                <a:lnTo>
                  <a:pt x="1684439" y="899998"/>
                </a:lnTo>
                <a:lnTo>
                  <a:pt x="1683004" y="947801"/>
                </a:lnTo>
                <a:lnTo>
                  <a:pt x="1678749" y="994956"/>
                </a:lnTo>
                <a:lnTo>
                  <a:pt x="1671802" y="1041006"/>
                </a:lnTo>
                <a:lnTo>
                  <a:pt x="1662188" y="1086281"/>
                </a:lnTo>
                <a:lnTo>
                  <a:pt x="1650022" y="1130541"/>
                </a:lnTo>
                <a:lnTo>
                  <a:pt x="1635366" y="1173721"/>
                </a:lnTo>
                <a:lnTo>
                  <a:pt x="1618310" y="1215732"/>
                </a:lnTo>
                <a:lnTo>
                  <a:pt x="1598942" y="1256499"/>
                </a:lnTo>
                <a:lnTo>
                  <a:pt x="1577340" y="1295920"/>
                </a:lnTo>
                <a:lnTo>
                  <a:pt x="1553591" y="1333944"/>
                </a:lnTo>
                <a:lnTo>
                  <a:pt x="1527759" y="1370469"/>
                </a:lnTo>
                <a:lnTo>
                  <a:pt x="1499946" y="1405407"/>
                </a:lnTo>
                <a:lnTo>
                  <a:pt x="1470228" y="1438694"/>
                </a:lnTo>
                <a:lnTo>
                  <a:pt x="1438694" y="1470240"/>
                </a:lnTo>
                <a:lnTo>
                  <a:pt x="1405407" y="1499958"/>
                </a:lnTo>
                <a:lnTo>
                  <a:pt x="1370457" y="1527771"/>
                </a:lnTo>
                <a:lnTo>
                  <a:pt x="1333944" y="1553591"/>
                </a:lnTo>
                <a:lnTo>
                  <a:pt x="1295920" y="1577340"/>
                </a:lnTo>
                <a:lnTo>
                  <a:pt x="1256487" y="1598942"/>
                </a:lnTo>
                <a:lnTo>
                  <a:pt x="1215732" y="1618322"/>
                </a:lnTo>
                <a:lnTo>
                  <a:pt x="1173721" y="1635366"/>
                </a:lnTo>
                <a:lnTo>
                  <a:pt x="1130541" y="1650022"/>
                </a:lnTo>
                <a:lnTo>
                  <a:pt x="1086269" y="1662201"/>
                </a:lnTo>
                <a:lnTo>
                  <a:pt x="1041006" y="1671802"/>
                </a:lnTo>
                <a:lnTo>
                  <a:pt x="994816" y="1678774"/>
                </a:lnTo>
                <a:lnTo>
                  <a:pt x="947788" y="1683016"/>
                </a:lnTo>
                <a:lnTo>
                  <a:pt x="899998" y="1684439"/>
                </a:lnTo>
                <a:lnTo>
                  <a:pt x="852208" y="1683016"/>
                </a:lnTo>
                <a:lnTo>
                  <a:pt x="805180" y="1678774"/>
                </a:lnTo>
                <a:lnTo>
                  <a:pt x="758990" y="1671802"/>
                </a:lnTo>
                <a:lnTo>
                  <a:pt x="713727" y="1662201"/>
                </a:lnTo>
                <a:lnTo>
                  <a:pt x="669455" y="1650022"/>
                </a:lnTo>
                <a:lnTo>
                  <a:pt x="626275" y="1635366"/>
                </a:lnTo>
                <a:lnTo>
                  <a:pt x="584263" y="1618322"/>
                </a:lnTo>
                <a:lnTo>
                  <a:pt x="543496" y="1598942"/>
                </a:lnTo>
                <a:lnTo>
                  <a:pt x="504075" y="1577340"/>
                </a:lnTo>
                <a:lnTo>
                  <a:pt x="466051" y="1553591"/>
                </a:lnTo>
                <a:lnTo>
                  <a:pt x="429526" y="1527771"/>
                </a:lnTo>
                <a:lnTo>
                  <a:pt x="394589" y="1499958"/>
                </a:lnTo>
                <a:lnTo>
                  <a:pt x="361302" y="1470240"/>
                </a:lnTo>
                <a:lnTo>
                  <a:pt x="329768" y="1438694"/>
                </a:lnTo>
                <a:lnTo>
                  <a:pt x="300050" y="1405407"/>
                </a:lnTo>
                <a:lnTo>
                  <a:pt x="272237" y="1370469"/>
                </a:lnTo>
                <a:lnTo>
                  <a:pt x="246405" y="1333944"/>
                </a:lnTo>
                <a:lnTo>
                  <a:pt x="222656" y="1295920"/>
                </a:lnTo>
                <a:lnTo>
                  <a:pt x="201053" y="1256499"/>
                </a:lnTo>
                <a:lnTo>
                  <a:pt x="181686" y="1215732"/>
                </a:lnTo>
                <a:lnTo>
                  <a:pt x="164630" y="1173721"/>
                </a:lnTo>
                <a:lnTo>
                  <a:pt x="149974" y="1130541"/>
                </a:lnTo>
                <a:lnTo>
                  <a:pt x="137807" y="1086281"/>
                </a:lnTo>
                <a:lnTo>
                  <a:pt x="128193" y="1041006"/>
                </a:lnTo>
                <a:lnTo>
                  <a:pt x="121234" y="994816"/>
                </a:lnTo>
                <a:lnTo>
                  <a:pt x="116992" y="947788"/>
                </a:lnTo>
                <a:lnTo>
                  <a:pt x="115557" y="899998"/>
                </a:lnTo>
                <a:lnTo>
                  <a:pt x="116992" y="852208"/>
                </a:lnTo>
                <a:lnTo>
                  <a:pt x="121246" y="805053"/>
                </a:lnTo>
                <a:lnTo>
                  <a:pt x="128193" y="759002"/>
                </a:lnTo>
                <a:lnTo>
                  <a:pt x="137807" y="713727"/>
                </a:lnTo>
                <a:lnTo>
                  <a:pt x="149974" y="669467"/>
                </a:lnTo>
                <a:lnTo>
                  <a:pt x="164630" y="626287"/>
                </a:lnTo>
                <a:lnTo>
                  <a:pt x="181686" y="584276"/>
                </a:lnTo>
                <a:lnTo>
                  <a:pt x="201053" y="543509"/>
                </a:lnTo>
                <a:lnTo>
                  <a:pt x="222656" y="504075"/>
                </a:lnTo>
                <a:lnTo>
                  <a:pt x="246405" y="466064"/>
                </a:lnTo>
                <a:lnTo>
                  <a:pt x="272237" y="429539"/>
                </a:lnTo>
                <a:lnTo>
                  <a:pt x="300050" y="394601"/>
                </a:lnTo>
                <a:lnTo>
                  <a:pt x="329768" y="361315"/>
                </a:lnTo>
                <a:lnTo>
                  <a:pt x="361302" y="329768"/>
                </a:lnTo>
                <a:lnTo>
                  <a:pt x="394589" y="300050"/>
                </a:lnTo>
                <a:lnTo>
                  <a:pt x="429526" y="272237"/>
                </a:lnTo>
                <a:lnTo>
                  <a:pt x="466051" y="246418"/>
                </a:lnTo>
                <a:lnTo>
                  <a:pt x="504075" y="222656"/>
                </a:lnTo>
                <a:lnTo>
                  <a:pt x="543496" y="201066"/>
                </a:lnTo>
                <a:lnTo>
                  <a:pt x="584263" y="181686"/>
                </a:lnTo>
                <a:lnTo>
                  <a:pt x="626275" y="164642"/>
                </a:lnTo>
                <a:lnTo>
                  <a:pt x="669455" y="149987"/>
                </a:lnTo>
                <a:lnTo>
                  <a:pt x="713727" y="137807"/>
                </a:lnTo>
                <a:lnTo>
                  <a:pt x="758990" y="128206"/>
                </a:lnTo>
                <a:lnTo>
                  <a:pt x="805180" y="121234"/>
                </a:lnTo>
                <a:lnTo>
                  <a:pt x="852208" y="116992"/>
                </a:lnTo>
                <a:lnTo>
                  <a:pt x="899998" y="115557"/>
                </a:lnTo>
                <a:lnTo>
                  <a:pt x="947788" y="116992"/>
                </a:lnTo>
                <a:lnTo>
                  <a:pt x="994816" y="121234"/>
                </a:lnTo>
                <a:lnTo>
                  <a:pt x="1041006" y="128206"/>
                </a:lnTo>
                <a:lnTo>
                  <a:pt x="1086269" y="137807"/>
                </a:lnTo>
                <a:lnTo>
                  <a:pt x="1130541" y="149987"/>
                </a:lnTo>
                <a:lnTo>
                  <a:pt x="1173721" y="164642"/>
                </a:lnTo>
                <a:lnTo>
                  <a:pt x="1215732" y="181686"/>
                </a:lnTo>
                <a:lnTo>
                  <a:pt x="1256487" y="201066"/>
                </a:lnTo>
                <a:lnTo>
                  <a:pt x="1295920" y="222656"/>
                </a:lnTo>
                <a:lnTo>
                  <a:pt x="1333944" y="246418"/>
                </a:lnTo>
                <a:lnTo>
                  <a:pt x="1370457" y="272237"/>
                </a:lnTo>
                <a:lnTo>
                  <a:pt x="1405407" y="300050"/>
                </a:lnTo>
                <a:lnTo>
                  <a:pt x="1438694" y="329768"/>
                </a:lnTo>
                <a:lnTo>
                  <a:pt x="1470228" y="361315"/>
                </a:lnTo>
                <a:lnTo>
                  <a:pt x="1499946" y="394601"/>
                </a:lnTo>
                <a:lnTo>
                  <a:pt x="1527759" y="429539"/>
                </a:lnTo>
                <a:lnTo>
                  <a:pt x="1553591" y="466064"/>
                </a:lnTo>
                <a:lnTo>
                  <a:pt x="1577340" y="504075"/>
                </a:lnTo>
                <a:lnTo>
                  <a:pt x="1598942" y="543509"/>
                </a:lnTo>
                <a:lnTo>
                  <a:pt x="1618310" y="584276"/>
                </a:lnTo>
                <a:lnTo>
                  <a:pt x="1635366" y="626287"/>
                </a:lnTo>
                <a:lnTo>
                  <a:pt x="1650022" y="669467"/>
                </a:lnTo>
                <a:lnTo>
                  <a:pt x="1662188" y="713727"/>
                </a:lnTo>
                <a:lnTo>
                  <a:pt x="1671802" y="759002"/>
                </a:lnTo>
                <a:lnTo>
                  <a:pt x="1678774" y="805192"/>
                </a:lnTo>
                <a:lnTo>
                  <a:pt x="1683004" y="852220"/>
                </a:lnTo>
                <a:lnTo>
                  <a:pt x="1684439" y="899998"/>
                </a:lnTo>
                <a:lnTo>
                  <a:pt x="1684439" y="458508"/>
                </a:lnTo>
                <a:lnTo>
                  <a:pt x="1661591" y="420230"/>
                </a:lnTo>
                <a:lnTo>
                  <a:pt x="1636776" y="382993"/>
                </a:lnTo>
                <a:lnTo>
                  <a:pt x="1610194" y="347103"/>
                </a:lnTo>
                <a:lnTo>
                  <a:pt x="1581899" y="312610"/>
                </a:lnTo>
                <a:lnTo>
                  <a:pt x="1551965" y="279565"/>
                </a:lnTo>
                <a:lnTo>
                  <a:pt x="1520444" y="248043"/>
                </a:lnTo>
                <a:lnTo>
                  <a:pt x="1487398" y="218109"/>
                </a:lnTo>
                <a:lnTo>
                  <a:pt x="1452905" y="189814"/>
                </a:lnTo>
                <a:lnTo>
                  <a:pt x="1417002" y="163233"/>
                </a:lnTo>
                <a:lnTo>
                  <a:pt x="1379778" y="138417"/>
                </a:lnTo>
                <a:lnTo>
                  <a:pt x="1341501" y="115557"/>
                </a:lnTo>
                <a:lnTo>
                  <a:pt x="1301559" y="94335"/>
                </a:lnTo>
                <a:lnTo>
                  <a:pt x="1260703" y="75209"/>
                </a:lnTo>
                <a:lnTo>
                  <a:pt x="1218755" y="58089"/>
                </a:lnTo>
                <a:lnTo>
                  <a:pt x="1175791" y="43053"/>
                </a:lnTo>
                <a:lnTo>
                  <a:pt x="1131874" y="30162"/>
                </a:lnTo>
                <a:lnTo>
                  <a:pt x="1087043" y="19469"/>
                </a:lnTo>
                <a:lnTo>
                  <a:pt x="1041387" y="11049"/>
                </a:lnTo>
                <a:lnTo>
                  <a:pt x="994943" y="4953"/>
                </a:lnTo>
                <a:lnTo>
                  <a:pt x="947801" y="1257"/>
                </a:lnTo>
                <a:lnTo>
                  <a:pt x="899998" y="0"/>
                </a:lnTo>
                <a:lnTo>
                  <a:pt x="852208" y="1257"/>
                </a:lnTo>
                <a:lnTo>
                  <a:pt x="805053" y="4953"/>
                </a:lnTo>
                <a:lnTo>
                  <a:pt x="758621" y="11049"/>
                </a:lnTo>
                <a:lnTo>
                  <a:pt x="712952" y="19469"/>
                </a:lnTo>
                <a:lnTo>
                  <a:pt x="668134" y="30162"/>
                </a:lnTo>
                <a:lnTo>
                  <a:pt x="624205" y="43053"/>
                </a:lnTo>
                <a:lnTo>
                  <a:pt x="581240" y="58089"/>
                </a:lnTo>
                <a:lnTo>
                  <a:pt x="539292" y="75209"/>
                </a:lnTo>
                <a:lnTo>
                  <a:pt x="498436" y="94335"/>
                </a:lnTo>
                <a:lnTo>
                  <a:pt x="458724" y="115430"/>
                </a:lnTo>
                <a:lnTo>
                  <a:pt x="420230" y="138417"/>
                </a:lnTo>
                <a:lnTo>
                  <a:pt x="382993" y="163233"/>
                </a:lnTo>
                <a:lnTo>
                  <a:pt x="347103" y="189814"/>
                </a:lnTo>
                <a:lnTo>
                  <a:pt x="312597" y="218109"/>
                </a:lnTo>
                <a:lnTo>
                  <a:pt x="279565" y="248043"/>
                </a:lnTo>
                <a:lnTo>
                  <a:pt x="248043" y="279565"/>
                </a:lnTo>
                <a:lnTo>
                  <a:pt x="218097" y="312610"/>
                </a:lnTo>
                <a:lnTo>
                  <a:pt x="189814" y="347103"/>
                </a:lnTo>
                <a:lnTo>
                  <a:pt x="163220" y="382993"/>
                </a:lnTo>
                <a:lnTo>
                  <a:pt x="138404" y="420230"/>
                </a:lnTo>
                <a:lnTo>
                  <a:pt x="115417" y="458736"/>
                </a:lnTo>
                <a:lnTo>
                  <a:pt x="94335" y="498436"/>
                </a:lnTo>
                <a:lnTo>
                  <a:pt x="75196" y="539305"/>
                </a:lnTo>
                <a:lnTo>
                  <a:pt x="58077" y="581240"/>
                </a:lnTo>
                <a:lnTo>
                  <a:pt x="43040" y="624205"/>
                </a:lnTo>
                <a:lnTo>
                  <a:pt x="30149" y="668134"/>
                </a:lnTo>
                <a:lnTo>
                  <a:pt x="19469" y="712965"/>
                </a:lnTo>
                <a:lnTo>
                  <a:pt x="11036" y="758621"/>
                </a:lnTo>
                <a:lnTo>
                  <a:pt x="4940" y="805192"/>
                </a:lnTo>
                <a:lnTo>
                  <a:pt x="1244" y="852220"/>
                </a:lnTo>
                <a:lnTo>
                  <a:pt x="0" y="899998"/>
                </a:lnTo>
                <a:lnTo>
                  <a:pt x="1244" y="947801"/>
                </a:lnTo>
                <a:lnTo>
                  <a:pt x="4953" y="994956"/>
                </a:lnTo>
                <a:lnTo>
                  <a:pt x="11036" y="1041387"/>
                </a:lnTo>
                <a:lnTo>
                  <a:pt x="19469" y="1087043"/>
                </a:lnTo>
                <a:lnTo>
                  <a:pt x="30149" y="1131874"/>
                </a:lnTo>
                <a:lnTo>
                  <a:pt x="43040" y="1175804"/>
                </a:lnTo>
                <a:lnTo>
                  <a:pt x="58077" y="1218768"/>
                </a:lnTo>
                <a:lnTo>
                  <a:pt x="75196" y="1260703"/>
                </a:lnTo>
                <a:lnTo>
                  <a:pt x="94335" y="1301572"/>
                </a:lnTo>
                <a:lnTo>
                  <a:pt x="115417" y="1341272"/>
                </a:lnTo>
                <a:lnTo>
                  <a:pt x="138404" y="1379778"/>
                </a:lnTo>
                <a:lnTo>
                  <a:pt x="163220" y="1417015"/>
                </a:lnTo>
                <a:lnTo>
                  <a:pt x="189814" y="1452905"/>
                </a:lnTo>
                <a:lnTo>
                  <a:pt x="218097" y="1487398"/>
                </a:lnTo>
                <a:lnTo>
                  <a:pt x="248043" y="1520444"/>
                </a:lnTo>
                <a:lnTo>
                  <a:pt x="279565" y="1551965"/>
                </a:lnTo>
                <a:lnTo>
                  <a:pt x="312597" y="1581899"/>
                </a:lnTo>
                <a:lnTo>
                  <a:pt x="347103" y="1610194"/>
                </a:lnTo>
                <a:lnTo>
                  <a:pt x="382993" y="1636776"/>
                </a:lnTo>
                <a:lnTo>
                  <a:pt x="420230" y="1661591"/>
                </a:lnTo>
                <a:lnTo>
                  <a:pt x="458724" y="1684578"/>
                </a:lnTo>
                <a:lnTo>
                  <a:pt x="498436" y="1705673"/>
                </a:lnTo>
                <a:lnTo>
                  <a:pt x="539292" y="1724799"/>
                </a:lnTo>
                <a:lnTo>
                  <a:pt x="581240" y="1741919"/>
                </a:lnTo>
                <a:lnTo>
                  <a:pt x="624205" y="1756956"/>
                </a:lnTo>
                <a:lnTo>
                  <a:pt x="668134" y="1769846"/>
                </a:lnTo>
                <a:lnTo>
                  <a:pt x="712952" y="1780540"/>
                </a:lnTo>
                <a:lnTo>
                  <a:pt x="758621" y="1788960"/>
                </a:lnTo>
                <a:lnTo>
                  <a:pt x="805053" y="1795056"/>
                </a:lnTo>
                <a:lnTo>
                  <a:pt x="852208" y="1798751"/>
                </a:lnTo>
                <a:lnTo>
                  <a:pt x="899998" y="1799996"/>
                </a:lnTo>
                <a:lnTo>
                  <a:pt x="947801" y="1798751"/>
                </a:lnTo>
                <a:lnTo>
                  <a:pt x="994943" y="1795056"/>
                </a:lnTo>
                <a:lnTo>
                  <a:pt x="1041387" y="1788960"/>
                </a:lnTo>
                <a:lnTo>
                  <a:pt x="1087043" y="1780540"/>
                </a:lnTo>
                <a:lnTo>
                  <a:pt x="1131874" y="1769846"/>
                </a:lnTo>
                <a:lnTo>
                  <a:pt x="1175791" y="1756956"/>
                </a:lnTo>
                <a:lnTo>
                  <a:pt x="1218755" y="1741919"/>
                </a:lnTo>
                <a:lnTo>
                  <a:pt x="1260703" y="1724799"/>
                </a:lnTo>
                <a:lnTo>
                  <a:pt x="1301559" y="1705673"/>
                </a:lnTo>
                <a:lnTo>
                  <a:pt x="1341272" y="1684578"/>
                </a:lnTo>
                <a:lnTo>
                  <a:pt x="1341501" y="1684439"/>
                </a:lnTo>
                <a:lnTo>
                  <a:pt x="1379778" y="1661591"/>
                </a:lnTo>
                <a:lnTo>
                  <a:pt x="1417002" y="1636776"/>
                </a:lnTo>
                <a:lnTo>
                  <a:pt x="1452905" y="1610194"/>
                </a:lnTo>
                <a:lnTo>
                  <a:pt x="1487398" y="1581899"/>
                </a:lnTo>
                <a:lnTo>
                  <a:pt x="1520444" y="1551965"/>
                </a:lnTo>
                <a:lnTo>
                  <a:pt x="1551965" y="1520444"/>
                </a:lnTo>
                <a:lnTo>
                  <a:pt x="1581899" y="1487398"/>
                </a:lnTo>
                <a:lnTo>
                  <a:pt x="1610194" y="1452905"/>
                </a:lnTo>
                <a:lnTo>
                  <a:pt x="1636776" y="1417015"/>
                </a:lnTo>
                <a:lnTo>
                  <a:pt x="1661591" y="1379778"/>
                </a:lnTo>
                <a:lnTo>
                  <a:pt x="1684578" y="1341272"/>
                </a:lnTo>
                <a:lnTo>
                  <a:pt x="1705660" y="1301572"/>
                </a:lnTo>
                <a:lnTo>
                  <a:pt x="1724799" y="1260703"/>
                </a:lnTo>
                <a:lnTo>
                  <a:pt x="1741919" y="1218768"/>
                </a:lnTo>
                <a:lnTo>
                  <a:pt x="1756956" y="1175804"/>
                </a:lnTo>
                <a:lnTo>
                  <a:pt x="1769846" y="1131874"/>
                </a:lnTo>
                <a:lnTo>
                  <a:pt x="1780540" y="1087043"/>
                </a:lnTo>
                <a:lnTo>
                  <a:pt x="1788960" y="1041387"/>
                </a:lnTo>
                <a:lnTo>
                  <a:pt x="1795056" y="994816"/>
                </a:lnTo>
                <a:lnTo>
                  <a:pt x="1798751" y="947788"/>
                </a:lnTo>
                <a:lnTo>
                  <a:pt x="1799996" y="89999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72C0EBC-A46E-B144-BF17-0E623250AE49}"/>
              </a:ext>
            </a:extLst>
          </p:cNvPr>
          <p:cNvCxnSpPr>
            <a:cxnSpLocks/>
          </p:cNvCxnSpPr>
          <p:nvPr/>
        </p:nvCxnSpPr>
        <p:spPr>
          <a:xfrm>
            <a:off x="6182484" y="5589240"/>
            <a:ext cx="0" cy="1278566"/>
          </a:xfrm>
          <a:prstGeom prst="line">
            <a:avLst/>
          </a:pr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0688562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6BE1C8A-B737-4E2F-AA62-F347CC6419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000" dirty="0"/>
              <a:t>What do you think of when you hear the word autism?</a:t>
            </a:r>
          </a:p>
        </p:txBody>
      </p:sp>
      <p:sp>
        <p:nvSpPr>
          <p:cNvPr id="5" name="Text Placeholder 4" hidden="1">
            <a:extLst>
              <a:ext uri="{FF2B5EF4-FFF2-40B4-BE49-F238E27FC236}">
                <a16:creationId xmlns:a16="http://schemas.microsoft.com/office/drawing/2014/main" id="{8625D3C9-7D6E-4C6E-94E3-D9A76F4201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5" name="MeetingNumber">
            <a:extLst>
              <a:ext uri="{FF2B5EF4-FFF2-40B4-BE49-F238E27FC236}">
                <a16:creationId xmlns:a16="http://schemas.microsoft.com/office/drawing/2014/main" id="{E0F3FA31-E88A-43D2-A1F3-A89290BD8D7F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0394350" y="16986"/>
            <a:ext cx="1670650" cy="646331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ctr"/>
            <a:r>
              <a:rPr lang="en-GB"/>
              <a:t>Join: </a:t>
            </a:r>
            <a:r>
              <a:rPr lang="en-GB" b="1" err="1"/>
              <a:t>vevox.app</a:t>
            </a:r>
            <a:br>
              <a:rPr lang="en-GB" b="1"/>
            </a:br>
            <a:r>
              <a:rPr lang="en-GB"/>
              <a:t>ID: </a:t>
            </a:r>
            <a:r>
              <a:rPr lang="en-GB" b="1"/>
              <a:t>168-021-589</a:t>
            </a:r>
          </a:p>
        </p:txBody>
      </p:sp>
      <p:sp>
        <p:nvSpPr>
          <p:cNvPr id="94" name="Lightning Bolt 93" descr="-">
            <a:extLst>
              <a:ext uri="{FF2B5EF4-FFF2-40B4-BE49-F238E27FC236}">
                <a16:creationId xmlns:a16="http://schemas.microsoft.com/office/drawing/2014/main" id="{ADC4EC32-234F-4106-B298-9F35ADCE3F22}"/>
              </a:ext>
            </a:extLst>
          </p:cNvPr>
          <p:cNvSpPr/>
          <p:nvPr/>
        </p:nvSpPr>
        <p:spPr>
          <a:xfrm>
            <a:off x="0" y="0"/>
            <a:ext cx="0" cy="0"/>
          </a:xfrm>
          <a:prstGeom prst="lightningBol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5" name="Lightning Bolt 94" descr="-">
            <a:extLst>
              <a:ext uri="{FF2B5EF4-FFF2-40B4-BE49-F238E27FC236}">
                <a16:creationId xmlns:a16="http://schemas.microsoft.com/office/drawing/2014/main" id="{85CEC229-1AA5-4284-890F-F24A61731ECE}"/>
              </a:ext>
            </a:extLst>
          </p:cNvPr>
          <p:cNvSpPr/>
          <p:nvPr/>
        </p:nvSpPr>
        <p:spPr>
          <a:xfrm>
            <a:off x="0" y="0"/>
            <a:ext cx="0" cy="0"/>
          </a:xfrm>
          <a:prstGeom prst="lightningBol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8" name="MeetingNumberQrCode" descr="QR code">
            <a:extLst>
              <a:ext uri="{FF2B5EF4-FFF2-40B4-BE49-F238E27FC236}">
                <a16:creationId xmlns:a16="http://schemas.microsoft.com/office/drawing/2014/main" id="{AF1570CE-A859-C53D-1026-635266CCD153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4350" y="729385"/>
            <a:ext cx="1616966" cy="16506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010892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C9F85A4E-FF2F-489A-9DFA-1AE8A9D7E4D5}"/>
              </a:ext>
            </a:extLst>
          </p:cNvPr>
          <p:cNvGrpSpPr/>
          <p:nvPr/>
        </p:nvGrpSpPr>
        <p:grpSpPr>
          <a:xfrm>
            <a:off x="9703703" y="4290568"/>
            <a:ext cx="3134241" cy="3062379"/>
            <a:chOff x="9264352" y="4381818"/>
            <a:chExt cx="3134241" cy="3062379"/>
          </a:xfrm>
        </p:grpSpPr>
        <p:grpSp>
          <p:nvGrpSpPr>
            <p:cNvPr id="7" name="object 9">
              <a:extLst>
                <a:ext uri="{FF2B5EF4-FFF2-40B4-BE49-F238E27FC236}">
                  <a16:creationId xmlns:a16="http://schemas.microsoft.com/office/drawing/2014/main" id="{465EDC50-B862-45AE-84C7-A1E096D3E6DB}"/>
                </a:ext>
              </a:extLst>
            </p:cNvPr>
            <p:cNvGrpSpPr/>
            <p:nvPr/>
          </p:nvGrpSpPr>
          <p:grpSpPr>
            <a:xfrm>
              <a:off x="10416480" y="5598000"/>
              <a:ext cx="1846197" cy="1846197"/>
              <a:chOff x="7178042" y="5239504"/>
              <a:chExt cx="1774189" cy="1774189"/>
            </a:xfrm>
          </p:grpSpPr>
          <p:sp>
            <p:nvSpPr>
              <p:cNvPr id="11" name="object 10">
                <a:extLst>
                  <a:ext uri="{FF2B5EF4-FFF2-40B4-BE49-F238E27FC236}">
                    <a16:creationId xmlns:a16="http://schemas.microsoft.com/office/drawing/2014/main" id="{31AED3AA-DC1A-4EA7-A025-5F046F5355FF}"/>
                  </a:ext>
                </a:extLst>
              </p:cNvPr>
              <p:cNvSpPr/>
              <p:nvPr/>
            </p:nvSpPr>
            <p:spPr>
              <a:xfrm>
                <a:off x="7757534" y="5824529"/>
                <a:ext cx="579755" cy="579755"/>
              </a:xfrm>
              <a:custGeom>
                <a:avLst/>
                <a:gdLst/>
                <a:ahLst/>
                <a:cxnLst/>
                <a:rect l="l" t="t" r="r" b="b"/>
                <a:pathLst>
                  <a:path w="579754" h="579754">
                    <a:moveTo>
                      <a:pt x="579602" y="289788"/>
                    </a:moveTo>
                    <a:lnTo>
                      <a:pt x="575809" y="336797"/>
                    </a:lnTo>
                    <a:lnTo>
                      <a:pt x="564828" y="381390"/>
                    </a:lnTo>
                    <a:lnTo>
                      <a:pt x="547256" y="422971"/>
                    </a:lnTo>
                    <a:lnTo>
                      <a:pt x="523689" y="460943"/>
                    </a:lnTo>
                    <a:lnTo>
                      <a:pt x="494723" y="494711"/>
                    </a:lnTo>
                    <a:lnTo>
                      <a:pt x="460956" y="523676"/>
                    </a:lnTo>
                    <a:lnTo>
                      <a:pt x="422984" y="547243"/>
                    </a:lnTo>
                    <a:lnTo>
                      <a:pt x="381402" y="564816"/>
                    </a:lnTo>
                    <a:lnTo>
                      <a:pt x="336809" y="575797"/>
                    </a:lnTo>
                    <a:lnTo>
                      <a:pt x="289801" y="579589"/>
                    </a:lnTo>
                    <a:lnTo>
                      <a:pt x="242792" y="575797"/>
                    </a:lnTo>
                    <a:lnTo>
                      <a:pt x="198199" y="564816"/>
                    </a:lnTo>
                    <a:lnTo>
                      <a:pt x="156618" y="547243"/>
                    </a:lnTo>
                    <a:lnTo>
                      <a:pt x="118646" y="523676"/>
                    </a:lnTo>
                    <a:lnTo>
                      <a:pt x="84878" y="494711"/>
                    </a:lnTo>
                    <a:lnTo>
                      <a:pt x="55913" y="460943"/>
                    </a:lnTo>
                    <a:lnTo>
                      <a:pt x="32346" y="422971"/>
                    </a:lnTo>
                    <a:lnTo>
                      <a:pt x="14773" y="381390"/>
                    </a:lnTo>
                    <a:lnTo>
                      <a:pt x="3792" y="336797"/>
                    </a:lnTo>
                    <a:lnTo>
                      <a:pt x="0" y="289788"/>
                    </a:lnTo>
                    <a:lnTo>
                      <a:pt x="3792" y="242780"/>
                    </a:lnTo>
                    <a:lnTo>
                      <a:pt x="14773" y="198188"/>
                    </a:lnTo>
                    <a:lnTo>
                      <a:pt x="32346" y="156608"/>
                    </a:lnTo>
                    <a:lnTo>
                      <a:pt x="55913" y="118637"/>
                    </a:lnTo>
                    <a:lnTo>
                      <a:pt x="84878" y="84872"/>
                    </a:lnTo>
                    <a:lnTo>
                      <a:pt x="118646" y="55908"/>
                    </a:lnTo>
                    <a:lnTo>
                      <a:pt x="156618" y="32343"/>
                    </a:lnTo>
                    <a:lnTo>
                      <a:pt x="198199" y="14772"/>
                    </a:lnTo>
                    <a:lnTo>
                      <a:pt x="242792" y="3792"/>
                    </a:lnTo>
                    <a:lnTo>
                      <a:pt x="289801" y="0"/>
                    </a:lnTo>
                    <a:lnTo>
                      <a:pt x="336809" y="3792"/>
                    </a:lnTo>
                    <a:lnTo>
                      <a:pt x="381402" y="14772"/>
                    </a:lnTo>
                    <a:lnTo>
                      <a:pt x="422984" y="32343"/>
                    </a:lnTo>
                    <a:lnTo>
                      <a:pt x="460956" y="55908"/>
                    </a:lnTo>
                    <a:lnTo>
                      <a:pt x="494723" y="84872"/>
                    </a:lnTo>
                    <a:lnTo>
                      <a:pt x="523689" y="118637"/>
                    </a:lnTo>
                    <a:lnTo>
                      <a:pt x="547256" y="156608"/>
                    </a:lnTo>
                    <a:lnTo>
                      <a:pt x="564828" y="198188"/>
                    </a:lnTo>
                    <a:lnTo>
                      <a:pt x="575809" y="242780"/>
                    </a:lnTo>
                    <a:lnTo>
                      <a:pt x="579602" y="289788"/>
                    </a:lnTo>
                    <a:close/>
                  </a:path>
                </a:pathLst>
              </a:custGeom>
              <a:ln w="88900">
                <a:solidFill>
                  <a:srgbClr val="F2003A"/>
                </a:solidFill>
              </a:ln>
            </p:spPr>
            <p:txBody>
              <a:bodyPr wrap="square" lIns="0" tIns="0" rIns="0" bIns="0" rtlCol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endParaRPr>
              </a:p>
            </p:txBody>
          </p:sp>
          <p:sp>
            <p:nvSpPr>
              <p:cNvPr id="12" name="object 11">
                <a:extLst>
                  <a:ext uri="{FF2B5EF4-FFF2-40B4-BE49-F238E27FC236}">
                    <a16:creationId xmlns:a16="http://schemas.microsoft.com/office/drawing/2014/main" id="{76A20D40-397F-418C-AB51-B478C3E04903}"/>
                  </a:ext>
                </a:extLst>
              </p:cNvPr>
              <p:cNvSpPr/>
              <p:nvPr/>
            </p:nvSpPr>
            <p:spPr>
              <a:xfrm>
                <a:off x="7286890" y="5357038"/>
                <a:ext cx="1542415" cy="1542415"/>
              </a:xfrm>
              <a:custGeom>
                <a:avLst/>
                <a:gdLst/>
                <a:ahLst/>
                <a:cxnLst/>
                <a:rect l="l" t="t" r="r" b="b"/>
                <a:pathLst>
                  <a:path w="1542415" h="1542415">
                    <a:moveTo>
                      <a:pt x="1542364" y="771194"/>
                    </a:moveTo>
                    <a:lnTo>
                      <a:pt x="1540846" y="819965"/>
                    </a:lnTo>
                    <a:lnTo>
                      <a:pt x="1536355" y="867929"/>
                    </a:lnTo>
                    <a:lnTo>
                      <a:pt x="1528980" y="914997"/>
                    </a:lnTo>
                    <a:lnTo>
                      <a:pt x="1518811" y="961078"/>
                    </a:lnTo>
                    <a:lnTo>
                      <a:pt x="1505939" y="1006082"/>
                    </a:lnTo>
                    <a:lnTo>
                      <a:pt x="1490454" y="1049919"/>
                    </a:lnTo>
                    <a:lnTo>
                      <a:pt x="1472446" y="1092498"/>
                    </a:lnTo>
                    <a:lnTo>
                      <a:pt x="1452007" y="1133729"/>
                    </a:lnTo>
                    <a:lnTo>
                      <a:pt x="1429225" y="1173521"/>
                    </a:lnTo>
                    <a:lnTo>
                      <a:pt x="1404192" y="1211785"/>
                    </a:lnTo>
                    <a:lnTo>
                      <a:pt x="1376998" y="1248430"/>
                    </a:lnTo>
                    <a:lnTo>
                      <a:pt x="1347733" y="1283365"/>
                    </a:lnTo>
                    <a:lnTo>
                      <a:pt x="1316488" y="1316501"/>
                    </a:lnTo>
                    <a:lnTo>
                      <a:pt x="1283352" y="1347746"/>
                    </a:lnTo>
                    <a:lnTo>
                      <a:pt x="1248417" y="1377011"/>
                    </a:lnTo>
                    <a:lnTo>
                      <a:pt x="1211772" y="1404205"/>
                    </a:lnTo>
                    <a:lnTo>
                      <a:pt x="1173509" y="1429238"/>
                    </a:lnTo>
                    <a:lnTo>
                      <a:pt x="1133716" y="1452019"/>
                    </a:lnTo>
                    <a:lnTo>
                      <a:pt x="1092485" y="1472459"/>
                    </a:lnTo>
                    <a:lnTo>
                      <a:pt x="1049906" y="1490466"/>
                    </a:lnTo>
                    <a:lnTo>
                      <a:pt x="1006069" y="1505951"/>
                    </a:lnTo>
                    <a:lnTo>
                      <a:pt x="961065" y="1518823"/>
                    </a:lnTo>
                    <a:lnTo>
                      <a:pt x="914984" y="1528992"/>
                    </a:lnTo>
                    <a:lnTo>
                      <a:pt x="867916" y="1536368"/>
                    </a:lnTo>
                    <a:lnTo>
                      <a:pt x="819952" y="1540859"/>
                    </a:lnTo>
                    <a:lnTo>
                      <a:pt x="771182" y="1542376"/>
                    </a:lnTo>
                    <a:lnTo>
                      <a:pt x="722410" y="1540859"/>
                    </a:lnTo>
                    <a:lnTo>
                      <a:pt x="674445" y="1536368"/>
                    </a:lnTo>
                    <a:lnTo>
                      <a:pt x="627376" y="1528992"/>
                    </a:lnTo>
                    <a:lnTo>
                      <a:pt x="581294" y="1518823"/>
                    </a:lnTo>
                    <a:lnTo>
                      <a:pt x="536289" y="1505951"/>
                    </a:lnTo>
                    <a:lnTo>
                      <a:pt x="492452" y="1490466"/>
                    </a:lnTo>
                    <a:lnTo>
                      <a:pt x="449873" y="1472459"/>
                    </a:lnTo>
                    <a:lnTo>
                      <a:pt x="408642" y="1452019"/>
                    </a:lnTo>
                    <a:lnTo>
                      <a:pt x="368849" y="1429238"/>
                    </a:lnTo>
                    <a:lnTo>
                      <a:pt x="330585" y="1404205"/>
                    </a:lnTo>
                    <a:lnTo>
                      <a:pt x="293941" y="1377011"/>
                    </a:lnTo>
                    <a:lnTo>
                      <a:pt x="259006" y="1347746"/>
                    </a:lnTo>
                    <a:lnTo>
                      <a:pt x="225871" y="1316501"/>
                    </a:lnTo>
                    <a:lnTo>
                      <a:pt x="194626" y="1283365"/>
                    </a:lnTo>
                    <a:lnTo>
                      <a:pt x="165361" y="1248430"/>
                    </a:lnTo>
                    <a:lnTo>
                      <a:pt x="138167" y="1211785"/>
                    </a:lnTo>
                    <a:lnTo>
                      <a:pt x="113135" y="1173521"/>
                    </a:lnTo>
                    <a:lnTo>
                      <a:pt x="90354" y="1133729"/>
                    </a:lnTo>
                    <a:lnTo>
                      <a:pt x="69915" y="1092498"/>
                    </a:lnTo>
                    <a:lnTo>
                      <a:pt x="51908" y="1049919"/>
                    </a:lnTo>
                    <a:lnTo>
                      <a:pt x="36423" y="1006082"/>
                    </a:lnTo>
                    <a:lnTo>
                      <a:pt x="23552" y="961078"/>
                    </a:lnTo>
                    <a:lnTo>
                      <a:pt x="13383" y="914997"/>
                    </a:lnTo>
                    <a:lnTo>
                      <a:pt x="6008" y="867929"/>
                    </a:lnTo>
                    <a:lnTo>
                      <a:pt x="1517" y="819965"/>
                    </a:lnTo>
                    <a:lnTo>
                      <a:pt x="0" y="771194"/>
                    </a:lnTo>
                    <a:lnTo>
                      <a:pt x="1517" y="722423"/>
                    </a:lnTo>
                    <a:lnTo>
                      <a:pt x="6008" y="674457"/>
                    </a:lnTo>
                    <a:lnTo>
                      <a:pt x="13383" y="627388"/>
                    </a:lnTo>
                    <a:lnTo>
                      <a:pt x="23552" y="581306"/>
                    </a:lnTo>
                    <a:lnTo>
                      <a:pt x="36423" y="536301"/>
                    </a:lnTo>
                    <a:lnTo>
                      <a:pt x="51908" y="492463"/>
                    </a:lnTo>
                    <a:lnTo>
                      <a:pt x="69915" y="449883"/>
                    </a:lnTo>
                    <a:lnTo>
                      <a:pt x="90354" y="408651"/>
                    </a:lnTo>
                    <a:lnTo>
                      <a:pt x="113135" y="368858"/>
                    </a:lnTo>
                    <a:lnTo>
                      <a:pt x="138167" y="330594"/>
                    </a:lnTo>
                    <a:lnTo>
                      <a:pt x="165361" y="293949"/>
                    </a:lnTo>
                    <a:lnTo>
                      <a:pt x="194626" y="259013"/>
                    </a:lnTo>
                    <a:lnTo>
                      <a:pt x="225871" y="225877"/>
                    </a:lnTo>
                    <a:lnTo>
                      <a:pt x="259006" y="194631"/>
                    </a:lnTo>
                    <a:lnTo>
                      <a:pt x="293941" y="165366"/>
                    </a:lnTo>
                    <a:lnTo>
                      <a:pt x="330585" y="138172"/>
                    </a:lnTo>
                    <a:lnTo>
                      <a:pt x="368849" y="113139"/>
                    </a:lnTo>
                    <a:lnTo>
                      <a:pt x="408642" y="90357"/>
                    </a:lnTo>
                    <a:lnTo>
                      <a:pt x="449873" y="69917"/>
                    </a:lnTo>
                    <a:lnTo>
                      <a:pt x="492452" y="51910"/>
                    </a:lnTo>
                    <a:lnTo>
                      <a:pt x="536289" y="36425"/>
                    </a:lnTo>
                    <a:lnTo>
                      <a:pt x="581294" y="23552"/>
                    </a:lnTo>
                    <a:lnTo>
                      <a:pt x="627376" y="13384"/>
                    </a:lnTo>
                    <a:lnTo>
                      <a:pt x="674445" y="6008"/>
                    </a:lnTo>
                    <a:lnTo>
                      <a:pt x="722410" y="1517"/>
                    </a:lnTo>
                    <a:lnTo>
                      <a:pt x="771182" y="0"/>
                    </a:lnTo>
                    <a:lnTo>
                      <a:pt x="819952" y="1517"/>
                    </a:lnTo>
                    <a:lnTo>
                      <a:pt x="867916" y="6008"/>
                    </a:lnTo>
                    <a:lnTo>
                      <a:pt x="914984" y="13384"/>
                    </a:lnTo>
                    <a:lnTo>
                      <a:pt x="961065" y="23552"/>
                    </a:lnTo>
                    <a:lnTo>
                      <a:pt x="1006069" y="36425"/>
                    </a:lnTo>
                    <a:lnTo>
                      <a:pt x="1049906" y="51910"/>
                    </a:lnTo>
                    <a:lnTo>
                      <a:pt x="1092485" y="69917"/>
                    </a:lnTo>
                    <a:lnTo>
                      <a:pt x="1133716" y="90357"/>
                    </a:lnTo>
                    <a:lnTo>
                      <a:pt x="1173509" y="113139"/>
                    </a:lnTo>
                    <a:lnTo>
                      <a:pt x="1211772" y="138172"/>
                    </a:lnTo>
                    <a:lnTo>
                      <a:pt x="1248417" y="165366"/>
                    </a:lnTo>
                    <a:lnTo>
                      <a:pt x="1283352" y="194631"/>
                    </a:lnTo>
                    <a:lnTo>
                      <a:pt x="1316488" y="225877"/>
                    </a:lnTo>
                    <a:lnTo>
                      <a:pt x="1347733" y="259013"/>
                    </a:lnTo>
                    <a:lnTo>
                      <a:pt x="1376998" y="293949"/>
                    </a:lnTo>
                    <a:lnTo>
                      <a:pt x="1404192" y="330594"/>
                    </a:lnTo>
                    <a:lnTo>
                      <a:pt x="1429225" y="368858"/>
                    </a:lnTo>
                    <a:lnTo>
                      <a:pt x="1452007" y="408651"/>
                    </a:lnTo>
                    <a:lnTo>
                      <a:pt x="1472446" y="449883"/>
                    </a:lnTo>
                    <a:lnTo>
                      <a:pt x="1490454" y="492463"/>
                    </a:lnTo>
                    <a:lnTo>
                      <a:pt x="1505939" y="536301"/>
                    </a:lnTo>
                    <a:lnTo>
                      <a:pt x="1518811" y="581306"/>
                    </a:lnTo>
                    <a:lnTo>
                      <a:pt x="1528980" y="627388"/>
                    </a:lnTo>
                    <a:lnTo>
                      <a:pt x="1536355" y="674457"/>
                    </a:lnTo>
                    <a:lnTo>
                      <a:pt x="1540846" y="722423"/>
                    </a:lnTo>
                    <a:lnTo>
                      <a:pt x="1542364" y="771194"/>
                    </a:lnTo>
                    <a:close/>
                  </a:path>
                </a:pathLst>
              </a:custGeom>
              <a:ln w="9525">
                <a:solidFill>
                  <a:srgbClr val="F2003A"/>
                </a:solidFill>
              </a:ln>
            </p:spPr>
            <p:txBody>
              <a:bodyPr wrap="square" lIns="0" tIns="0" rIns="0" bIns="0" rtlCol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endParaRPr>
              </a:p>
            </p:txBody>
          </p:sp>
          <p:sp>
            <p:nvSpPr>
              <p:cNvPr id="13" name="object 12">
                <a:extLst>
                  <a:ext uri="{FF2B5EF4-FFF2-40B4-BE49-F238E27FC236}">
                    <a16:creationId xmlns:a16="http://schemas.microsoft.com/office/drawing/2014/main" id="{1F54A2F8-2FAF-4761-85B2-1549439D27DF}"/>
                  </a:ext>
                </a:extLst>
              </p:cNvPr>
              <p:cNvSpPr/>
              <p:nvPr/>
            </p:nvSpPr>
            <p:spPr>
              <a:xfrm>
                <a:off x="7203442" y="5264904"/>
                <a:ext cx="1723389" cy="1723389"/>
              </a:xfrm>
              <a:custGeom>
                <a:avLst/>
                <a:gdLst/>
                <a:ahLst/>
                <a:cxnLst/>
                <a:rect l="l" t="t" r="r" b="b"/>
                <a:pathLst>
                  <a:path w="1723390" h="1723390">
                    <a:moveTo>
                      <a:pt x="1723174" y="861593"/>
                    </a:moveTo>
                    <a:lnTo>
                      <a:pt x="1721810" y="910485"/>
                    </a:lnTo>
                    <a:lnTo>
                      <a:pt x="1717766" y="958661"/>
                    </a:lnTo>
                    <a:lnTo>
                      <a:pt x="1711117" y="1006049"/>
                    </a:lnTo>
                    <a:lnTo>
                      <a:pt x="1701933" y="1052576"/>
                    </a:lnTo>
                    <a:lnTo>
                      <a:pt x="1690288" y="1098169"/>
                    </a:lnTo>
                    <a:lnTo>
                      <a:pt x="1676255" y="1142756"/>
                    </a:lnTo>
                    <a:lnTo>
                      <a:pt x="1659906" y="1186264"/>
                    </a:lnTo>
                    <a:lnTo>
                      <a:pt x="1641314" y="1228619"/>
                    </a:lnTo>
                    <a:lnTo>
                      <a:pt x="1620552" y="1269751"/>
                    </a:lnTo>
                    <a:lnTo>
                      <a:pt x="1597692" y="1309584"/>
                    </a:lnTo>
                    <a:lnTo>
                      <a:pt x="1572808" y="1348048"/>
                    </a:lnTo>
                    <a:lnTo>
                      <a:pt x="1545972" y="1385069"/>
                    </a:lnTo>
                    <a:lnTo>
                      <a:pt x="1517256" y="1420574"/>
                    </a:lnTo>
                    <a:lnTo>
                      <a:pt x="1486734" y="1454491"/>
                    </a:lnTo>
                    <a:lnTo>
                      <a:pt x="1454478" y="1486747"/>
                    </a:lnTo>
                    <a:lnTo>
                      <a:pt x="1420561" y="1517269"/>
                    </a:lnTo>
                    <a:lnTo>
                      <a:pt x="1385056" y="1545984"/>
                    </a:lnTo>
                    <a:lnTo>
                      <a:pt x="1348035" y="1572821"/>
                    </a:lnTo>
                    <a:lnTo>
                      <a:pt x="1309572" y="1597705"/>
                    </a:lnTo>
                    <a:lnTo>
                      <a:pt x="1269738" y="1620564"/>
                    </a:lnTo>
                    <a:lnTo>
                      <a:pt x="1228607" y="1641326"/>
                    </a:lnTo>
                    <a:lnTo>
                      <a:pt x="1186251" y="1659918"/>
                    </a:lnTo>
                    <a:lnTo>
                      <a:pt x="1142743" y="1676267"/>
                    </a:lnTo>
                    <a:lnTo>
                      <a:pt x="1098156" y="1690301"/>
                    </a:lnTo>
                    <a:lnTo>
                      <a:pt x="1052563" y="1701946"/>
                    </a:lnTo>
                    <a:lnTo>
                      <a:pt x="1006036" y="1711129"/>
                    </a:lnTo>
                    <a:lnTo>
                      <a:pt x="958648" y="1717779"/>
                    </a:lnTo>
                    <a:lnTo>
                      <a:pt x="910472" y="1721822"/>
                    </a:lnTo>
                    <a:lnTo>
                      <a:pt x="861580" y="1723186"/>
                    </a:lnTo>
                    <a:lnTo>
                      <a:pt x="812690" y="1721822"/>
                    </a:lnTo>
                    <a:lnTo>
                      <a:pt x="764515" y="1717779"/>
                    </a:lnTo>
                    <a:lnTo>
                      <a:pt x="717128" y="1711129"/>
                    </a:lnTo>
                    <a:lnTo>
                      <a:pt x="670602" y="1701946"/>
                    </a:lnTo>
                    <a:lnTo>
                      <a:pt x="625010" y="1690301"/>
                    </a:lnTo>
                    <a:lnTo>
                      <a:pt x="580424" y="1676267"/>
                    </a:lnTo>
                    <a:lnTo>
                      <a:pt x="536917" y="1659918"/>
                    </a:lnTo>
                    <a:lnTo>
                      <a:pt x="494562" y="1641326"/>
                    </a:lnTo>
                    <a:lnTo>
                      <a:pt x="453431" y="1620564"/>
                    </a:lnTo>
                    <a:lnTo>
                      <a:pt x="413598" y="1597705"/>
                    </a:lnTo>
                    <a:lnTo>
                      <a:pt x="375135" y="1572821"/>
                    </a:lnTo>
                    <a:lnTo>
                      <a:pt x="338115" y="1545984"/>
                    </a:lnTo>
                    <a:lnTo>
                      <a:pt x="302610" y="1517269"/>
                    </a:lnTo>
                    <a:lnTo>
                      <a:pt x="268693" y="1486747"/>
                    </a:lnTo>
                    <a:lnTo>
                      <a:pt x="236438" y="1454491"/>
                    </a:lnTo>
                    <a:lnTo>
                      <a:pt x="205916" y="1420574"/>
                    </a:lnTo>
                    <a:lnTo>
                      <a:pt x="177201" y="1385069"/>
                    </a:lnTo>
                    <a:lnTo>
                      <a:pt x="150365" y="1348048"/>
                    </a:lnTo>
                    <a:lnTo>
                      <a:pt x="125480" y="1309584"/>
                    </a:lnTo>
                    <a:lnTo>
                      <a:pt x="102621" y="1269751"/>
                    </a:lnTo>
                    <a:lnTo>
                      <a:pt x="81859" y="1228619"/>
                    </a:lnTo>
                    <a:lnTo>
                      <a:pt x="63267" y="1186264"/>
                    </a:lnTo>
                    <a:lnTo>
                      <a:pt x="46918" y="1142756"/>
                    </a:lnTo>
                    <a:lnTo>
                      <a:pt x="32885" y="1098169"/>
                    </a:lnTo>
                    <a:lnTo>
                      <a:pt x="21240" y="1052576"/>
                    </a:lnTo>
                    <a:lnTo>
                      <a:pt x="12057" y="1006049"/>
                    </a:lnTo>
                    <a:lnTo>
                      <a:pt x="5407" y="958661"/>
                    </a:lnTo>
                    <a:lnTo>
                      <a:pt x="1363" y="910485"/>
                    </a:lnTo>
                    <a:lnTo>
                      <a:pt x="0" y="861593"/>
                    </a:lnTo>
                    <a:lnTo>
                      <a:pt x="1363" y="812701"/>
                    </a:lnTo>
                    <a:lnTo>
                      <a:pt x="5407" y="764525"/>
                    </a:lnTo>
                    <a:lnTo>
                      <a:pt x="12057" y="717137"/>
                    </a:lnTo>
                    <a:lnTo>
                      <a:pt x="21240" y="670610"/>
                    </a:lnTo>
                    <a:lnTo>
                      <a:pt x="32885" y="625017"/>
                    </a:lnTo>
                    <a:lnTo>
                      <a:pt x="46918" y="580430"/>
                    </a:lnTo>
                    <a:lnTo>
                      <a:pt x="63267" y="536922"/>
                    </a:lnTo>
                    <a:lnTo>
                      <a:pt x="81859" y="494566"/>
                    </a:lnTo>
                    <a:lnTo>
                      <a:pt x="102621" y="453435"/>
                    </a:lnTo>
                    <a:lnTo>
                      <a:pt x="125480" y="413602"/>
                    </a:lnTo>
                    <a:lnTo>
                      <a:pt x="150365" y="375138"/>
                    </a:lnTo>
                    <a:lnTo>
                      <a:pt x="177201" y="338117"/>
                    </a:lnTo>
                    <a:lnTo>
                      <a:pt x="205916" y="302612"/>
                    </a:lnTo>
                    <a:lnTo>
                      <a:pt x="236438" y="268695"/>
                    </a:lnTo>
                    <a:lnTo>
                      <a:pt x="268693" y="236439"/>
                    </a:lnTo>
                    <a:lnTo>
                      <a:pt x="302610" y="205917"/>
                    </a:lnTo>
                    <a:lnTo>
                      <a:pt x="338115" y="177202"/>
                    </a:lnTo>
                    <a:lnTo>
                      <a:pt x="375135" y="150365"/>
                    </a:lnTo>
                    <a:lnTo>
                      <a:pt x="413598" y="125481"/>
                    </a:lnTo>
                    <a:lnTo>
                      <a:pt x="453431" y="102621"/>
                    </a:lnTo>
                    <a:lnTo>
                      <a:pt x="494562" y="81859"/>
                    </a:lnTo>
                    <a:lnTo>
                      <a:pt x="536917" y="63267"/>
                    </a:lnTo>
                    <a:lnTo>
                      <a:pt x="580424" y="46918"/>
                    </a:lnTo>
                    <a:lnTo>
                      <a:pt x="625010" y="32885"/>
                    </a:lnTo>
                    <a:lnTo>
                      <a:pt x="670602" y="21240"/>
                    </a:lnTo>
                    <a:lnTo>
                      <a:pt x="717128" y="12057"/>
                    </a:lnTo>
                    <a:lnTo>
                      <a:pt x="764515" y="5407"/>
                    </a:lnTo>
                    <a:lnTo>
                      <a:pt x="812690" y="1363"/>
                    </a:lnTo>
                    <a:lnTo>
                      <a:pt x="861580" y="0"/>
                    </a:lnTo>
                    <a:lnTo>
                      <a:pt x="910472" y="1363"/>
                    </a:lnTo>
                    <a:lnTo>
                      <a:pt x="958648" y="5407"/>
                    </a:lnTo>
                    <a:lnTo>
                      <a:pt x="1006036" y="12057"/>
                    </a:lnTo>
                    <a:lnTo>
                      <a:pt x="1052563" y="21240"/>
                    </a:lnTo>
                    <a:lnTo>
                      <a:pt x="1098156" y="32885"/>
                    </a:lnTo>
                    <a:lnTo>
                      <a:pt x="1142743" y="46918"/>
                    </a:lnTo>
                    <a:lnTo>
                      <a:pt x="1186251" y="63267"/>
                    </a:lnTo>
                    <a:lnTo>
                      <a:pt x="1228607" y="81859"/>
                    </a:lnTo>
                    <a:lnTo>
                      <a:pt x="1269738" y="102621"/>
                    </a:lnTo>
                    <a:lnTo>
                      <a:pt x="1309572" y="125481"/>
                    </a:lnTo>
                    <a:lnTo>
                      <a:pt x="1348035" y="150365"/>
                    </a:lnTo>
                    <a:lnTo>
                      <a:pt x="1385056" y="177202"/>
                    </a:lnTo>
                    <a:lnTo>
                      <a:pt x="1420561" y="205917"/>
                    </a:lnTo>
                    <a:lnTo>
                      <a:pt x="1454478" y="236439"/>
                    </a:lnTo>
                    <a:lnTo>
                      <a:pt x="1486734" y="268695"/>
                    </a:lnTo>
                    <a:lnTo>
                      <a:pt x="1517256" y="302612"/>
                    </a:lnTo>
                    <a:lnTo>
                      <a:pt x="1545972" y="338117"/>
                    </a:lnTo>
                    <a:lnTo>
                      <a:pt x="1572808" y="375138"/>
                    </a:lnTo>
                    <a:lnTo>
                      <a:pt x="1597692" y="413602"/>
                    </a:lnTo>
                    <a:lnTo>
                      <a:pt x="1620552" y="453435"/>
                    </a:lnTo>
                    <a:lnTo>
                      <a:pt x="1641314" y="494566"/>
                    </a:lnTo>
                    <a:lnTo>
                      <a:pt x="1659906" y="536922"/>
                    </a:lnTo>
                    <a:lnTo>
                      <a:pt x="1676255" y="580430"/>
                    </a:lnTo>
                    <a:lnTo>
                      <a:pt x="1690288" y="625017"/>
                    </a:lnTo>
                    <a:lnTo>
                      <a:pt x="1701933" y="670610"/>
                    </a:lnTo>
                    <a:lnTo>
                      <a:pt x="1711117" y="717137"/>
                    </a:lnTo>
                    <a:lnTo>
                      <a:pt x="1717766" y="764525"/>
                    </a:lnTo>
                    <a:lnTo>
                      <a:pt x="1721810" y="812701"/>
                    </a:lnTo>
                    <a:lnTo>
                      <a:pt x="1723174" y="861593"/>
                    </a:lnTo>
                    <a:close/>
                  </a:path>
                </a:pathLst>
              </a:custGeom>
              <a:ln w="50800">
                <a:solidFill>
                  <a:srgbClr val="F2003A"/>
                </a:solidFill>
              </a:ln>
            </p:spPr>
            <p:txBody>
              <a:bodyPr wrap="square" lIns="0" tIns="0" rIns="0" bIns="0" rtlCol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endParaRPr>
              </a:p>
            </p:txBody>
          </p:sp>
        </p:grpSp>
        <p:grpSp>
          <p:nvGrpSpPr>
            <p:cNvPr id="8" name="object 9">
              <a:extLst>
                <a:ext uri="{FF2B5EF4-FFF2-40B4-BE49-F238E27FC236}">
                  <a16:creationId xmlns:a16="http://schemas.microsoft.com/office/drawing/2014/main" id="{ED792051-EFF6-4774-BF5A-0D424BCABC38}"/>
                </a:ext>
              </a:extLst>
            </p:cNvPr>
            <p:cNvGrpSpPr/>
            <p:nvPr/>
          </p:nvGrpSpPr>
          <p:grpSpPr>
            <a:xfrm>
              <a:off x="9264352" y="4381818"/>
              <a:ext cx="3134241" cy="2811312"/>
              <a:chOff x="6839711" y="4901182"/>
              <a:chExt cx="3371215" cy="3023870"/>
            </a:xfrm>
          </p:grpSpPr>
          <p:sp>
            <p:nvSpPr>
              <p:cNvPr id="9" name="object 10">
                <a:extLst>
                  <a:ext uri="{FF2B5EF4-FFF2-40B4-BE49-F238E27FC236}">
                    <a16:creationId xmlns:a16="http://schemas.microsoft.com/office/drawing/2014/main" id="{BE95CB44-B0D1-472E-A605-14EC54474BF0}"/>
                  </a:ext>
                </a:extLst>
              </p:cNvPr>
              <p:cNvSpPr/>
              <p:nvPr/>
            </p:nvSpPr>
            <p:spPr>
              <a:xfrm>
                <a:off x="7327899" y="5458712"/>
                <a:ext cx="2730500" cy="2313940"/>
              </a:xfrm>
              <a:custGeom>
                <a:avLst/>
                <a:gdLst/>
                <a:ahLst/>
                <a:cxnLst/>
                <a:rect l="l" t="t" r="r" b="b"/>
                <a:pathLst>
                  <a:path w="2730500" h="2313940">
                    <a:moveTo>
                      <a:pt x="2730500" y="395546"/>
                    </a:moveTo>
                    <a:lnTo>
                      <a:pt x="2677488" y="352008"/>
                    </a:lnTo>
                    <a:lnTo>
                      <a:pt x="2641941" y="324909"/>
                    </a:lnTo>
                    <a:lnTo>
                      <a:pt x="2605651" y="298756"/>
                    </a:lnTo>
                    <a:lnTo>
                      <a:pt x="2568636" y="273567"/>
                    </a:lnTo>
                    <a:lnTo>
                      <a:pt x="2530915" y="249361"/>
                    </a:lnTo>
                    <a:lnTo>
                      <a:pt x="2492505" y="226156"/>
                    </a:lnTo>
                    <a:lnTo>
                      <a:pt x="2453426" y="203971"/>
                    </a:lnTo>
                    <a:lnTo>
                      <a:pt x="2413695" y="182824"/>
                    </a:lnTo>
                    <a:lnTo>
                      <a:pt x="2373331" y="162734"/>
                    </a:lnTo>
                    <a:lnTo>
                      <a:pt x="2332353" y="143718"/>
                    </a:lnTo>
                    <a:lnTo>
                      <a:pt x="2290779" y="125796"/>
                    </a:lnTo>
                    <a:lnTo>
                      <a:pt x="2248627" y="108986"/>
                    </a:lnTo>
                    <a:lnTo>
                      <a:pt x="2205915" y="93306"/>
                    </a:lnTo>
                    <a:lnTo>
                      <a:pt x="2162663" y="78774"/>
                    </a:lnTo>
                    <a:lnTo>
                      <a:pt x="2118889" y="65409"/>
                    </a:lnTo>
                    <a:lnTo>
                      <a:pt x="2074610" y="53230"/>
                    </a:lnTo>
                    <a:lnTo>
                      <a:pt x="2029846" y="42255"/>
                    </a:lnTo>
                    <a:lnTo>
                      <a:pt x="1984615" y="32501"/>
                    </a:lnTo>
                    <a:lnTo>
                      <a:pt x="1938934" y="23989"/>
                    </a:lnTo>
                    <a:lnTo>
                      <a:pt x="1892824" y="16736"/>
                    </a:lnTo>
                    <a:lnTo>
                      <a:pt x="1846301" y="10760"/>
                    </a:lnTo>
                    <a:lnTo>
                      <a:pt x="1799385" y="6080"/>
                    </a:lnTo>
                    <a:lnTo>
                      <a:pt x="1752094" y="2714"/>
                    </a:lnTo>
                    <a:lnTo>
                      <a:pt x="1704447" y="681"/>
                    </a:lnTo>
                    <a:lnTo>
                      <a:pt x="1656460" y="0"/>
                    </a:lnTo>
                    <a:lnTo>
                      <a:pt x="1608474" y="681"/>
                    </a:lnTo>
                    <a:lnTo>
                      <a:pt x="1560827" y="2714"/>
                    </a:lnTo>
                    <a:lnTo>
                      <a:pt x="1513536" y="6080"/>
                    </a:lnTo>
                    <a:lnTo>
                      <a:pt x="1466620" y="10760"/>
                    </a:lnTo>
                    <a:lnTo>
                      <a:pt x="1420097" y="16736"/>
                    </a:lnTo>
                    <a:lnTo>
                      <a:pt x="1373987" y="23989"/>
                    </a:lnTo>
                    <a:lnTo>
                      <a:pt x="1328306" y="32501"/>
                    </a:lnTo>
                    <a:lnTo>
                      <a:pt x="1283075" y="42255"/>
                    </a:lnTo>
                    <a:lnTo>
                      <a:pt x="1238311" y="53230"/>
                    </a:lnTo>
                    <a:lnTo>
                      <a:pt x="1194032" y="65409"/>
                    </a:lnTo>
                    <a:lnTo>
                      <a:pt x="1150258" y="78774"/>
                    </a:lnTo>
                    <a:lnTo>
                      <a:pt x="1107006" y="93306"/>
                    </a:lnTo>
                    <a:lnTo>
                      <a:pt x="1064294" y="108986"/>
                    </a:lnTo>
                    <a:lnTo>
                      <a:pt x="1022142" y="125796"/>
                    </a:lnTo>
                    <a:lnTo>
                      <a:pt x="980568" y="143718"/>
                    </a:lnTo>
                    <a:lnTo>
                      <a:pt x="939590" y="162734"/>
                    </a:lnTo>
                    <a:lnTo>
                      <a:pt x="899226" y="182824"/>
                    </a:lnTo>
                    <a:lnTo>
                      <a:pt x="859495" y="203971"/>
                    </a:lnTo>
                    <a:lnTo>
                      <a:pt x="820416" y="226156"/>
                    </a:lnTo>
                    <a:lnTo>
                      <a:pt x="782006" y="249361"/>
                    </a:lnTo>
                    <a:lnTo>
                      <a:pt x="744285" y="273567"/>
                    </a:lnTo>
                    <a:lnTo>
                      <a:pt x="707270" y="298756"/>
                    </a:lnTo>
                    <a:lnTo>
                      <a:pt x="670980" y="324909"/>
                    </a:lnTo>
                    <a:lnTo>
                      <a:pt x="635433" y="352008"/>
                    </a:lnTo>
                    <a:lnTo>
                      <a:pt x="600649" y="380035"/>
                    </a:lnTo>
                    <a:lnTo>
                      <a:pt x="566644" y="408971"/>
                    </a:lnTo>
                    <a:lnTo>
                      <a:pt x="533439" y="438798"/>
                    </a:lnTo>
                    <a:lnTo>
                      <a:pt x="501050" y="469497"/>
                    </a:lnTo>
                    <a:lnTo>
                      <a:pt x="469497" y="501050"/>
                    </a:lnTo>
                    <a:lnTo>
                      <a:pt x="438798" y="533439"/>
                    </a:lnTo>
                    <a:lnTo>
                      <a:pt x="408971" y="566644"/>
                    </a:lnTo>
                    <a:lnTo>
                      <a:pt x="380035" y="600649"/>
                    </a:lnTo>
                    <a:lnTo>
                      <a:pt x="352008" y="635433"/>
                    </a:lnTo>
                    <a:lnTo>
                      <a:pt x="324909" y="670980"/>
                    </a:lnTo>
                    <a:lnTo>
                      <a:pt x="298756" y="707270"/>
                    </a:lnTo>
                    <a:lnTo>
                      <a:pt x="273567" y="744285"/>
                    </a:lnTo>
                    <a:lnTo>
                      <a:pt x="249361" y="782006"/>
                    </a:lnTo>
                    <a:lnTo>
                      <a:pt x="226156" y="820416"/>
                    </a:lnTo>
                    <a:lnTo>
                      <a:pt x="203971" y="859495"/>
                    </a:lnTo>
                    <a:lnTo>
                      <a:pt x="182824" y="899226"/>
                    </a:lnTo>
                    <a:lnTo>
                      <a:pt x="162734" y="939590"/>
                    </a:lnTo>
                    <a:lnTo>
                      <a:pt x="143718" y="980568"/>
                    </a:lnTo>
                    <a:lnTo>
                      <a:pt x="125796" y="1022142"/>
                    </a:lnTo>
                    <a:lnTo>
                      <a:pt x="108986" y="1064294"/>
                    </a:lnTo>
                    <a:lnTo>
                      <a:pt x="93306" y="1107006"/>
                    </a:lnTo>
                    <a:lnTo>
                      <a:pt x="78774" y="1150258"/>
                    </a:lnTo>
                    <a:lnTo>
                      <a:pt x="65409" y="1194032"/>
                    </a:lnTo>
                    <a:lnTo>
                      <a:pt x="53230" y="1238311"/>
                    </a:lnTo>
                    <a:lnTo>
                      <a:pt x="42255" y="1283075"/>
                    </a:lnTo>
                    <a:lnTo>
                      <a:pt x="32501" y="1328306"/>
                    </a:lnTo>
                    <a:lnTo>
                      <a:pt x="23989" y="1373987"/>
                    </a:lnTo>
                    <a:lnTo>
                      <a:pt x="16736" y="1420097"/>
                    </a:lnTo>
                    <a:lnTo>
                      <a:pt x="10760" y="1466620"/>
                    </a:lnTo>
                    <a:lnTo>
                      <a:pt x="6080" y="1513536"/>
                    </a:lnTo>
                    <a:lnTo>
                      <a:pt x="2714" y="1560827"/>
                    </a:lnTo>
                    <a:lnTo>
                      <a:pt x="681" y="1608474"/>
                    </a:lnTo>
                    <a:lnTo>
                      <a:pt x="0" y="1656461"/>
                    </a:lnTo>
                    <a:lnTo>
                      <a:pt x="681" y="1704447"/>
                    </a:lnTo>
                    <a:lnTo>
                      <a:pt x="2714" y="1752094"/>
                    </a:lnTo>
                    <a:lnTo>
                      <a:pt x="6080" y="1799385"/>
                    </a:lnTo>
                    <a:lnTo>
                      <a:pt x="10760" y="1846301"/>
                    </a:lnTo>
                    <a:lnTo>
                      <a:pt x="16736" y="1892824"/>
                    </a:lnTo>
                    <a:lnTo>
                      <a:pt x="23989" y="1938934"/>
                    </a:lnTo>
                    <a:lnTo>
                      <a:pt x="32501" y="1984615"/>
                    </a:lnTo>
                    <a:lnTo>
                      <a:pt x="42255" y="2029846"/>
                    </a:lnTo>
                    <a:lnTo>
                      <a:pt x="53230" y="2074610"/>
                    </a:lnTo>
                    <a:lnTo>
                      <a:pt x="65409" y="2118889"/>
                    </a:lnTo>
                    <a:lnTo>
                      <a:pt x="78774" y="2162663"/>
                    </a:lnTo>
                    <a:lnTo>
                      <a:pt x="93306" y="2205915"/>
                    </a:lnTo>
                    <a:lnTo>
                      <a:pt x="108986" y="2248627"/>
                    </a:lnTo>
                    <a:lnTo>
                      <a:pt x="125796" y="2290779"/>
                    </a:lnTo>
                    <a:lnTo>
                      <a:pt x="135672" y="2313687"/>
                    </a:lnTo>
                  </a:path>
                </a:pathLst>
              </a:custGeom>
              <a:ln w="304800">
                <a:solidFill>
                  <a:schemeClr val="bg1">
                    <a:lumMod val="95000"/>
                  </a:schemeClr>
                </a:solidFill>
              </a:ln>
            </p:spPr>
            <p:txBody>
              <a:bodyPr wrap="square" lIns="0" tIns="0" rIns="0" bIns="0" rtlCol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endParaRPr>
              </a:p>
            </p:txBody>
          </p:sp>
          <p:sp>
            <p:nvSpPr>
              <p:cNvPr id="10" name="object 11">
                <a:extLst>
                  <a:ext uri="{FF2B5EF4-FFF2-40B4-BE49-F238E27FC236}">
                    <a16:creationId xmlns:a16="http://schemas.microsoft.com/office/drawing/2014/main" id="{5C2208C9-5FA2-4549-B1EE-4DEE273054ED}"/>
                  </a:ext>
                </a:extLst>
              </p:cNvPr>
              <p:cNvSpPr/>
              <p:nvPr/>
            </p:nvSpPr>
            <p:spPr>
              <a:xfrm>
                <a:off x="6852411" y="4913882"/>
                <a:ext cx="3206115" cy="2858770"/>
              </a:xfrm>
              <a:custGeom>
                <a:avLst/>
                <a:gdLst/>
                <a:ahLst/>
                <a:cxnLst/>
                <a:rect l="l" t="t" r="r" b="b"/>
                <a:pathLst>
                  <a:path w="3206115" h="2858770">
                    <a:moveTo>
                      <a:pt x="3205988" y="303895"/>
                    </a:moveTo>
                    <a:lnTo>
                      <a:pt x="3141059" y="266056"/>
                    </a:lnTo>
                    <a:lnTo>
                      <a:pt x="3101128" y="244364"/>
                    </a:lnTo>
                    <a:lnTo>
                      <a:pt x="3060684" y="223511"/>
                    </a:lnTo>
                    <a:lnTo>
                      <a:pt x="3019739" y="203509"/>
                    </a:lnTo>
                    <a:lnTo>
                      <a:pt x="2978305" y="184368"/>
                    </a:lnTo>
                    <a:lnTo>
                      <a:pt x="2936394" y="166101"/>
                    </a:lnTo>
                    <a:lnTo>
                      <a:pt x="2894017" y="148720"/>
                    </a:lnTo>
                    <a:lnTo>
                      <a:pt x="2851187" y="132235"/>
                    </a:lnTo>
                    <a:lnTo>
                      <a:pt x="2807913" y="116659"/>
                    </a:lnTo>
                    <a:lnTo>
                      <a:pt x="2764210" y="102004"/>
                    </a:lnTo>
                    <a:lnTo>
                      <a:pt x="2720087" y="88281"/>
                    </a:lnTo>
                    <a:lnTo>
                      <a:pt x="2675556" y="75501"/>
                    </a:lnTo>
                    <a:lnTo>
                      <a:pt x="2630630" y="63677"/>
                    </a:lnTo>
                    <a:lnTo>
                      <a:pt x="2585320" y="52820"/>
                    </a:lnTo>
                    <a:lnTo>
                      <a:pt x="2539638" y="42941"/>
                    </a:lnTo>
                    <a:lnTo>
                      <a:pt x="2493595" y="34053"/>
                    </a:lnTo>
                    <a:lnTo>
                      <a:pt x="2447202" y="26167"/>
                    </a:lnTo>
                    <a:lnTo>
                      <a:pt x="2400472" y="19295"/>
                    </a:lnTo>
                    <a:lnTo>
                      <a:pt x="2353417" y="13448"/>
                    </a:lnTo>
                    <a:lnTo>
                      <a:pt x="2306047" y="8637"/>
                    </a:lnTo>
                    <a:lnTo>
                      <a:pt x="2258375" y="4876"/>
                    </a:lnTo>
                    <a:lnTo>
                      <a:pt x="2210412" y="2174"/>
                    </a:lnTo>
                    <a:lnTo>
                      <a:pt x="2162170" y="545"/>
                    </a:lnTo>
                    <a:lnTo>
                      <a:pt x="2113661" y="0"/>
                    </a:lnTo>
                    <a:lnTo>
                      <a:pt x="2065151" y="545"/>
                    </a:lnTo>
                    <a:lnTo>
                      <a:pt x="2016909" y="2174"/>
                    </a:lnTo>
                    <a:lnTo>
                      <a:pt x="1968946" y="4876"/>
                    </a:lnTo>
                    <a:lnTo>
                      <a:pt x="1921274" y="8637"/>
                    </a:lnTo>
                    <a:lnTo>
                      <a:pt x="1873904" y="13448"/>
                    </a:lnTo>
                    <a:lnTo>
                      <a:pt x="1826849" y="19295"/>
                    </a:lnTo>
                    <a:lnTo>
                      <a:pt x="1780119" y="26167"/>
                    </a:lnTo>
                    <a:lnTo>
                      <a:pt x="1733726" y="34053"/>
                    </a:lnTo>
                    <a:lnTo>
                      <a:pt x="1687683" y="42941"/>
                    </a:lnTo>
                    <a:lnTo>
                      <a:pt x="1642001" y="52820"/>
                    </a:lnTo>
                    <a:lnTo>
                      <a:pt x="1596691" y="63677"/>
                    </a:lnTo>
                    <a:lnTo>
                      <a:pt x="1551765" y="75501"/>
                    </a:lnTo>
                    <a:lnTo>
                      <a:pt x="1507234" y="88281"/>
                    </a:lnTo>
                    <a:lnTo>
                      <a:pt x="1463111" y="102004"/>
                    </a:lnTo>
                    <a:lnTo>
                      <a:pt x="1419408" y="116659"/>
                    </a:lnTo>
                    <a:lnTo>
                      <a:pt x="1376134" y="132235"/>
                    </a:lnTo>
                    <a:lnTo>
                      <a:pt x="1333304" y="148720"/>
                    </a:lnTo>
                    <a:lnTo>
                      <a:pt x="1290927" y="166101"/>
                    </a:lnTo>
                    <a:lnTo>
                      <a:pt x="1249016" y="184368"/>
                    </a:lnTo>
                    <a:lnTo>
                      <a:pt x="1207582" y="203509"/>
                    </a:lnTo>
                    <a:lnTo>
                      <a:pt x="1166637" y="223511"/>
                    </a:lnTo>
                    <a:lnTo>
                      <a:pt x="1126193" y="244364"/>
                    </a:lnTo>
                    <a:lnTo>
                      <a:pt x="1086262" y="266056"/>
                    </a:lnTo>
                    <a:lnTo>
                      <a:pt x="1046854" y="288575"/>
                    </a:lnTo>
                    <a:lnTo>
                      <a:pt x="1007982" y="311910"/>
                    </a:lnTo>
                    <a:lnTo>
                      <a:pt x="969657" y="336048"/>
                    </a:lnTo>
                    <a:lnTo>
                      <a:pt x="931891" y="360979"/>
                    </a:lnTo>
                    <a:lnTo>
                      <a:pt x="894696" y="386690"/>
                    </a:lnTo>
                    <a:lnTo>
                      <a:pt x="858083" y="413169"/>
                    </a:lnTo>
                    <a:lnTo>
                      <a:pt x="822064" y="440406"/>
                    </a:lnTo>
                    <a:lnTo>
                      <a:pt x="786650" y="468389"/>
                    </a:lnTo>
                    <a:lnTo>
                      <a:pt x="751854" y="497105"/>
                    </a:lnTo>
                    <a:lnTo>
                      <a:pt x="717687" y="526543"/>
                    </a:lnTo>
                    <a:lnTo>
                      <a:pt x="684160" y="556692"/>
                    </a:lnTo>
                    <a:lnTo>
                      <a:pt x="651286" y="587540"/>
                    </a:lnTo>
                    <a:lnTo>
                      <a:pt x="619075" y="619075"/>
                    </a:lnTo>
                    <a:lnTo>
                      <a:pt x="587540" y="651286"/>
                    </a:lnTo>
                    <a:lnTo>
                      <a:pt x="556692" y="684160"/>
                    </a:lnTo>
                    <a:lnTo>
                      <a:pt x="526543" y="717687"/>
                    </a:lnTo>
                    <a:lnTo>
                      <a:pt x="497105" y="751854"/>
                    </a:lnTo>
                    <a:lnTo>
                      <a:pt x="468389" y="786650"/>
                    </a:lnTo>
                    <a:lnTo>
                      <a:pt x="440406" y="822064"/>
                    </a:lnTo>
                    <a:lnTo>
                      <a:pt x="413169" y="858083"/>
                    </a:lnTo>
                    <a:lnTo>
                      <a:pt x="386690" y="894696"/>
                    </a:lnTo>
                    <a:lnTo>
                      <a:pt x="360979" y="931891"/>
                    </a:lnTo>
                    <a:lnTo>
                      <a:pt x="336048" y="969657"/>
                    </a:lnTo>
                    <a:lnTo>
                      <a:pt x="311910" y="1007982"/>
                    </a:lnTo>
                    <a:lnTo>
                      <a:pt x="288575" y="1046854"/>
                    </a:lnTo>
                    <a:lnTo>
                      <a:pt x="266056" y="1086262"/>
                    </a:lnTo>
                    <a:lnTo>
                      <a:pt x="244364" y="1126193"/>
                    </a:lnTo>
                    <a:lnTo>
                      <a:pt x="223511" y="1166637"/>
                    </a:lnTo>
                    <a:lnTo>
                      <a:pt x="203509" y="1207582"/>
                    </a:lnTo>
                    <a:lnTo>
                      <a:pt x="184368" y="1249016"/>
                    </a:lnTo>
                    <a:lnTo>
                      <a:pt x="166101" y="1290927"/>
                    </a:lnTo>
                    <a:lnTo>
                      <a:pt x="148720" y="1333304"/>
                    </a:lnTo>
                    <a:lnTo>
                      <a:pt x="132235" y="1376134"/>
                    </a:lnTo>
                    <a:lnTo>
                      <a:pt x="116659" y="1419408"/>
                    </a:lnTo>
                    <a:lnTo>
                      <a:pt x="102004" y="1463111"/>
                    </a:lnTo>
                    <a:lnTo>
                      <a:pt x="88281" y="1507234"/>
                    </a:lnTo>
                    <a:lnTo>
                      <a:pt x="75501" y="1551765"/>
                    </a:lnTo>
                    <a:lnTo>
                      <a:pt x="63677" y="1596691"/>
                    </a:lnTo>
                    <a:lnTo>
                      <a:pt x="52820" y="1642001"/>
                    </a:lnTo>
                    <a:lnTo>
                      <a:pt x="42941" y="1687683"/>
                    </a:lnTo>
                    <a:lnTo>
                      <a:pt x="34053" y="1733726"/>
                    </a:lnTo>
                    <a:lnTo>
                      <a:pt x="26167" y="1780119"/>
                    </a:lnTo>
                    <a:lnTo>
                      <a:pt x="19295" y="1826849"/>
                    </a:lnTo>
                    <a:lnTo>
                      <a:pt x="13448" y="1873904"/>
                    </a:lnTo>
                    <a:lnTo>
                      <a:pt x="8637" y="1921274"/>
                    </a:lnTo>
                    <a:lnTo>
                      <a:pt x="4876" y="1968946"/>
                    </a:lnTo>
                    <a:lnTo>
                      <a:pt x="2174" y="2016909"/>
                    </a:lnTo>
                    <a:lnTo>
                      <a:pt x="545" y="2065151"/>
                    </a:lnTo>
                    <a:lnTo>
                      <a:pt x="0" y="2113661"/>
                    </a:lnTo>
                    <a:lnTo>
                      <a:pt x="545" y="2162170"/>
                    </a:lnTo>
                    <a:lnTo>
                      <a:pt x="2174" y="2210412"/>
                    </a:lnTo>
                    <a:lnTo>
                      <a:pt x="4876" y="2258375"/>
                    </a:lnTo>
                    <a:lnTo>
                      <a:pt x="8637" y="2306047"/>
                    </a:lnTo>
                    <a:lnTo>
                      <a:pt x="13448" y="2353417"/>
                    </a:lnTo>
                    <a:lnTo>
                      <a:pt x="19295" y="2400472"/>
                    </a:lnTo>
                    <a:lnTo>
                      <a:pt x="26167" y="2447202"/>
                    </a:lnTo>
                    <a:lnTo>
                      <a:pt x="34053" y="2493595"/>
                    </a:lnTo>
                    <a:lnTo>
                      <a:pt x="42941" y="2539638"/>
                    </a:lnTo>
                    <a:lnTo>
                      <a:pt x="52820" y="2585320"/>
                    </a:lnTo>
                    <a:lnTo>
                      <a:pt x="63677" y="2630630"/>
                    </a:lnTo>
                    <a:lnTo>
                      <a:pt x="75501" y="2675556"/>
                    </a:lnTo>
                    <a:lnTo>
                      <a:pt x="88281" y="2720087"/>
                    </a:lnTo>
                    <a:lnTo>
                      <a:pt x="102004" y="2764210"/>
                    </a:lnTo>
                    <a:lnTo>
                      <a:pt x="116659" y="2807913"/>
                    </a:lnTo>
                    <a:lnTo>
                      <a:pt x="132235" y="2851187"/>
                    </a:lnTo>
                    <a:lnTo>
                      <a:pt x="135056" y="2858517"/>
                    </a:lnTo>
                  </a:path>
                </a:pathLst>
              </a:custGeom>
              <a:ln w="25400">
                <a:solidFill>
                  <a:schemeClr val="bg1">
                    <a:lumMod val="95000"/>
                  </a:schemeClr>
                </a:solidFill>
              </a:ln>
            </p:spPr>
            <p:txBody>
              <a:bodyPr wrap="square" lIns="0" tIns="0" rIns="0" bIns="0" rtlCol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endParaRP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Terminology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79425" y="981076"/>
            <a:ext cx="11341100" cy="558801"/>
          </a:xfrm>
        </p:spPr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5AC2CCB-0021-4C9B-8AA5-4466FB28FFAC}"/>
              </a:ext>
            </a:extLst>
          </p:cNvPr>
          <p:cNvSpPr txBox="1"/>
          <p:nvPr/>
        </p:nvSpPr>
        <p:spPr>
          <a:xfrm>
            <a:off x="2022377" y="1893958"/>
            <a:ext cx="25252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rgbClr val="0065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Neurodiversity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189A0B2-CD68-4625-81C2-A96E5BA0EC09}"/>
              </a:ext>
            </a:extLst>
          </p:cNvPr>
          <p:cNvSpPr txBox="1"/>
          <p:nvPr/>
        </p:nvSpPr>
        <p:spPr>
          <a:xfrm>
            <a:off x="3934743" y="2203965"/>
            <a:ext cx="18819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A17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Autism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D25253A-D450-464F-AA0A-8B8E450127F8}"/>
              </a:ext>
            </a:extLst>
          </p:cNvPr>
          <p:cNvSpPr txBox="1"/>
          <p:nvPr/>
        </p:nvSpPr>
        <p:spPr>
          <a:xfrm>
            <a:off x="3417351" y="1560187"/>
            <a:ext cx="18819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rgbClr val="3B3C4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ADHD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0C3C059-C2A8-423E-A9F7-7BB217E716C6}"/>
              </a:ext>
            </a:extLst>
          </p:cNvPr>
          <p:cNvSpPr txBox="1"/>
          <p:nvPr/>
        </p:nvSpPr>
        <p:spPr>
          <a:xfrm>
            <a:off x="4477237" y="1876882"/>
            <a:ext cx="18819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rgbClr val="E401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Condition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A4CFEB1-DCB4-4E36-9614-F3FC83162216}"/>
              </a:ext>
            </a:extLst>
          </p:cNvPr>
          <p:cNvSpPr txBox="1"/>
          <p:nvPr/>
        </p:nvSpPr>
        <p:spPr>
          <a:xfrm>
            <a:off x="2873427" y="2911851"/>
            <a:ext cx="22821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73AAC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Dyslexia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BBC2F90-5CD3-43D7-B5CB-7071ECC8D9C6}"/>
              </a:ext>
            </a:extLst>
          </p:cNvPr>
          <p:cNvSpPr txBox="1"/>
          <p:nvPr/>
        </p:nvSpPr>
        <p:spPr>
          <a:xfrm>
            <a:off x="4454091" y="2695837"/>
            <a:ext cx="209297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rgbClr val="94959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Melt Down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7E4960C-C20F-4EEB-9F69-C17C482E99E5}"/>
              </a:ext>
            </a:extLst>
          </p:cNvPr>
          <p:cNvSpPr txBox="1"/>
          <p:nvPr/>
        </p:nvSpPr>
        <p:spPr>
          <a:xfrm>
            <a:off x="6272124" y="2576760"/>
            <a:ext cx="39050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65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Neurodivergence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B1FE8C1-A748-40E9-8B1E-BBE1B4B618C0}"/>
              </a:ext>
            </a:extLst>
          </p:cNvPr>
          <p:cNvSpPr txBox="1"/>
          <p:nvPr/>
        </p:nvSpPr>
        <p:spPr>
          <a:xfrm>
            <a:off x="5485841" y="2307076"/>
            <a:ext cx="188196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>
                <a:solidFill>
                  <a:srgbClr val="0065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Neurodivergent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ABD3EB0-A034-4C6C-9536-B0E904CD1808}"/>
              </a:ext>
            </a:extLst>
          </p:cNvPr>
          <p:cNvSpPr txBox="1"/>
          <p:nvPr/>
        </p:nvSpPr>
        <p:spPr>
          <a:xfrm>
            <a:off x="6462152" y="3791730"/>
            <a:ext cx="25252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err="1">
                <a:solidFill>
                  <a:srgbClr val="0065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Neurominority</a:t>
            </a:r>
            <a:endParaRPr lang="en-US" sz="3000" b="1">
              <a:solidFill>
                <a:srgbClr val="00659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F3859AE-9B04-44D2-9CE0-7EB651E3AD2D}"/>
              </a:ext>
            </a:extLst>
          </p:cNvPr>
          <p:cNvSpPr txBox="1"/>
          <p:nvPr/>
        </p:nvSpPr>
        <p:spPr>
          <a:xfrm>
            <a:off x="3781617" y="3436200"/>
            <a:ext cx="2083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0065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Neurotype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40289F9-529A-4ABB-B42B-C9B10F1F45E8}"/>
              </a:ext>
            </a:extLst>
          </p:cNvPr>
          <p:cNvSpPr txBox="1"/>
          <p:nvPr/>
        </p:nvSpPr>
        <p:spPr>
          <a:xfrm>
            <a:off x="4484495" y="1630371"/>
            <a:ext cx="2083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err="1">
                <a:solidFill>
                  <a:srgbClr val="0065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Neurodifference</a:t>
            </a:r>
            <a:endParaRPr lang="en-US" sz="2000" b="1">
              <a:solidFill>
                <a:srgbClr val="00659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2BF8658-7CD6-4E7B-8B81-2890FACB3222}"/>
              </a:ext>
            </a:extLst>
          </p:cNvPr>
          <p:cNvSpPr txBox="1"/>
          <p:nvPr/>
        </p:nvSpPr>
        <p:spPr>
          <a:xfrm>
            <a:off x="8345521" y="3114992"/>
            <a:ext cx="18819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00A17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Autistic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29502F2-CB51-4CE8-8D46-86FFB98A781D}"/>
              </a:ext>
            </a:extLst>
          </p:cNvPr>
          <p:cNvSpPr txBox="1"/>
          <p:nvPr/>
        </p:nvSpPr>
        <p:spPr>
          <a:xfrm>
            <a:off x="2602772" y="3611685"/>
            <a:ext cx="25842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rgbClr val="00A17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Autistic person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47D546B-D1A0-4BF7-AF32-D1E5C22871E6}"/>
              </a:ext>
            </a:extLst>
          </p:cNvPr>
          <p:cNvSpPr txBox="1"/>
          <p:nvPr/>
        </p:nvSpPr>
        <p:spPr>
          <a:xfrm>
            <a:off x="5572486" y="3027654"/>
            <a:ext cx="18819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err="1">
                <a:solidFill>
                  <a:srgbClr val="00A17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Aspergers</a:t>
            </a:r>
            <a:endParaRPr lang="en-US" sz="3000" b="1">
              <a:solidFill>
                <a:srgbClr val="00A17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EE0AAFC-18B9-408D-BF2A-7347ED54A103}"/>
              </a:ext>
            </a:extLst>
          </p:cNvPr>
          <p:cNvSpPr txBox="1"/>
          <p:nvPr/>
        </p:nvSpPr>
        <p:spPr>
          <a:xfrm>
            <a:off x="6204937" y="2497521"/>
            <a:ext cx="188196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>
                <a:solidFill>
                  <a:srgbClr val="00A17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Person with Autism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4BF0423-88AA-4D53-8802-FB1AD4F20789}"/>
              </a:ext>
            </a:extLst>
          </p:cNvPr>
          <p:cNvSpPr txBox="1"/>
          <p:nvPr/>
        </p:nvSpPr>
        <p:spPr>
          <a:xfrm>
            <a:off x="4689176" y="3038432"/>
            <a:ext cx="18819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rgbClr val="3B3C4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VAST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968DA76-C6F7-4064-9488-ECC3F16023F7}"/>
              </a:ext>
            </a:extLst>
          </p:cNvPr>
          <p:cNvSpPr txBox="1"/>
          <p:nvPr/>
        </p:nvSpPr>
        <p:spPr>
          <a:xfrm>
            <a:off x="5626890" y="2530072"/>
            <a:ext cx="18819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3B3C4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83AD83F-14AD-48FB-8759-F7C8DDD13675}"/>
              </a:ext>
            </a:extLst>
          </p:cNvPr>
          <p:cNvSpPr txBox="1"/>
          <p:nvPr/>
        </p:nvSpPr>
        <p:spPr>
          <a:xfrm>
            <a:off x="7229276" y="3118426"/>
            <a:ext cx="22821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73AAC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Dyspraxia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0F74092-978A-453E-B27A-5D3DCA46A9B3}"/>
              </a:ext>
            </a:extLst>
          </p:cNvPr>
          <p:cNvSpPr txBox="1"/>
          <p:nvPr/>
        </p:nvSpPr>
        <p:spPr>
          <a:xfrm>
            <a:off x="6475740" y="4171356"/>
            <a:ext cx="228212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rgbClr val="73AAC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OCD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CAAA12F-E439-467A-920B-4B1F7DF85A69}"/>
              </a:ext>
            </a:extLst>
          </p:cNvPr>
          <p:cNvSpPr txBox="1"/>
          <p:nvPr/>
        </p:nvSpPr>
        <p:spPr>
          <a:xfrm>
            <a:off x="6935197" y="3325181"/>
            <a:ext cx="29807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94959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Breakdown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B409427-881E-43C8-86DF-5983BA9F2128}"/>
              </a:ext>
            </a:extLst>
          </p:cNvPr>
          <p:cNvSpPr txBox="1"/>
          <p:nvPr/>
        </p:nvSpPr>
        <p:spPr>
          <a:xfrm>
            <a:off x="4484495" y="4418867"/>
            <a:ext cx="29807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94959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Sensory Overload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FC6685B-6B24-42B7-989A-D5A660206F5C}"/>
              </a:ext>
            </a:extLst>
          </p:cNvPr>
          <p:cNvSpPr txBox="1"/>
          <p:nvPr/>
        </p:nvSpPr>
        <p:spPr>
          <a:xfrm>
            <a:off x="6104228" y="1990285"/>
            <a:ext cx="11578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94959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Burnout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75ABCBC-AF8D-4DD3-B7F3-F35326B43704}"/>
              </a:ext>
            </a:extLst>
          </p:cNvPr>
          <p:cNvSpPr txBox="1"/>
          <p:nvPr/>
        </p:nvSpPr>
        <p:spPr>
          <a:xfrm>
            <a:off x="5046976" y="3837215"/>
            <a:ext cx="262444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>
                <a:solidFill>
                  <a:srgbClr val="94959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Over Stimulation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DC0838D-262D-4502-A94D-72293627D4AC}"/>
              </a:ext>
            </a:extLst>
          </p:cNvPr>
          <p:cNvSpPr txBox="1"/>
          <p:nvPr/>
        </p:nvSpPr>
        <p:spPr>
          <a:xfrm>
            <a:off x="4993629" y="3328471"/>
            <a:ext cx="24705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E401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Disorder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32D5B11-43EC-431C-A03B-F2A33F64551C}"/>
              </a:ext>
            </a:extLst>
          </p:cNvPr>
          <p:cNvSpPr txBox="1"/>
          <p:nvPr/>
        </p:nvSpPr>
        <p:spPr>
          <a:xfrm>
            <a:off x="8015675" y="2515582"/>
            <a:ext cx="24705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E401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Disability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0388F26-E4C5-4ADB-B9B1-3CD755E6B3BC}"/>
              </a:ext>
            </a:extLst>
          </p:cNvPr>
          <p:cNvSpPr txBox="1"/>
          <p:nvPr/>
        </p:nvSpPr>
        <p:spPr>
          <a:xfrm>
            <a:off x="1763862" y="2328069"/>
            <a:ext cx="24705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rgbClr val="E401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Neurotypical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80EB271-A179-4986-AAD8-4601462E5D00}"/>
              </a:ext>
            </a:extLst>
          </p:cNvPr>
          <p:cNvSpPr txBox="1"/>
          <p:nvPr/>
        </p:nvSpPr>
        <p:spPr>
          <a:xfrm>
            <a:off x="3642910" y="3999363"/>
            <a:ext cx="298074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rgbClr val="E401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Hidden Condition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1BD90172-3F08-48FE-A6E7-4A2508286CA1}"/>
              </a:ext>
            </a:extLst>
          </p:cNvPr>
          <p:cNvSpPr txBox="1"/>
          <p:nvPr/>
        </p:nvSpPr>
        <p:spPr>
          <a:xfrm>
            <a:off x="7034843" y="1906360"/>
            <a:ext cx="39050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err="1">
                <a:solidFill>
                  <a:srgbClr val="0065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Neuroprofile</a:t>
            </a:r>
            <a:endParaRPr lang="en-US" sz="4000" b="1">
              <a:solidFill>
                <a:srgbClr val="00659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44E44633-C7D0-4E79-A4F0-8CECA4B079E7}"/>
              </a:ext>
            </a:extLst>
          </p:cNvPr>
          <p:cNvSpPr txBox="1"/>
          <p:nvPr/>
        </p:nvSpPr>
        <p:spPr>
          <a:xfrm>
            <a:off x="6297998" y="1585362"/>
            <a:ext cx="298074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rgbClr val="E401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Hidden Disability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667C3E1D-4490-42F3-BC87-B28CBB97BD3B}"/>
              </a:ext>
            </a:extLst>
          </p:cNvPr>
          <p:cNvSpPr txBox="1"/>
          <p:nvPr/>
        </p:nvSpPr>
        <p:spPr>
          <a:xfrm>
            <a:off x="2318568" y="2720962"/>
            <a:ext cx="29807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94959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Cognitive Overload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C51E36BF-5424-4540-BCDB-D0DB951B7E27}"/>
              </a:ext>
            </a:extLst>
          </p:cNvPr>
          <p:cNvSpPr txBox="1"/>
          <p:nvPr/>
        </p:nvSpPr>
        <p:spPr>
          <a:xfrm>
            <a:off x="7303966" y="4160380"/>
            <a:ext cx="22074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rgbClr val="3B3C4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Hyperactive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B36A340A-798B-4CEE-BA93-34AB8C8CC89C}"/>
              </a:ext>
            </a:extLst>
          </p:cNvPr>
          <p:cNvSpPr txBox="1"/>
          <p:nvPr/>
        </p:nvSpPr>
        <p:spPr>
          <a:xfrm>
            <a:off x="2398420" y="4081171"/>
            <a:ext cx="18819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3B3C4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Inattentive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601FCD3D-EC7A-4D73-BC9C-24F437BEC164}"/>
              </a:ext>
            </a:extLst>
          </p:cNvPr>
          <p:cNvSpPr txBox="1"/>
          <p:nvPr/>
        </p:nvSpPr>
        <p:spPr>
          <a:xfrm>
            <a:off x="3564097" y="4427095"/>
            <a:ext cx="24705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7651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Anxiety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19B5C9AF-FA75-4573-8631-2574E7D8106D}"/>
              </a:ext>
            </a:extLst>
          </p:cNvPr>
          <p:cNvSpPr txBox="1"/>
          <p:nvPr/>
        </p:nvSpPr>
        <p:spPr>
          <a:xfrm>
            <a:off x="9013195" y="2382588"/>
            <a:ext cx="24705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7651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Depression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A1AB84EE-3725-486E-9BCB-BA6A2EB52D55}"/>
              </a:ext>
            </a:extLst>
          </p:cNvPr>
          <p:cNvSpPr txBox="1"/>
          <p:nvPr/>
        </p:nvSpPr>
        <p:spPr>
          <a:xfrm>
            <a:off x="9250965" y="3020141"/>
            <a:ext cx="39050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7651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PTSD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75695B6F-C8C2-471C-8486-BD39182A3D45}"/>
              </a:ext>
            </a:extLst>
          </p:cNvPr>
          <p:cNvSpPr txBox="1"/>
          <p:nvPr/>
        </p:nvSpPr>
        <p:spPr>
          <a:xfrm>
            <a:off x="1126986" y="1520641"/>
            <a:ext cx="39050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rgbClr val="7651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Social Anxiety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034AF231-F088-4009-B7F0-9B40F5DA2CFE}"/>
              </a:ext>
            </a:extLst>
          </p:cNvPr>
          <p:cNvSpPr txBox="1"/>
          <p:nvPr/>
        </p:nvSpPr>
        <p:spPr>
          <a:xfrm>
            <a:off x="650228" y="3278758"/>
            <a:ext cx="39050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rgbClr val="7651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General Anxiety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2D30FD11-EFEB-429D-9FBF-34A73A56F504}"/>
              </a:ext>
            </a:extLst>
          </p:cNvPr>
          <p:cNvSpPr txBox="1"/>
          <p:nvPr/>
        </p:nvSpPr>
        <p:spPr>
          <a:xfrm>
            <a:off x="1137291" y="3006135"/>
            <a:ext cx="27083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3B3C4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Combined Type</a:t>
            </a:r>
          </a:p>
        </p:txBody>
      </p:sp>
    </p:spTree>
    <p:extLst>
      <p:ext uri="{BB962C8B-B14F-4D97-AF65-F5344CB8AC3E}">
        <p14:creationId xmlns:p14="http://schemas.microsoft.com/office/powerpoint/2010/main" val="35515067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6BE1C8A-B737-4E2F-AA62-F347CC6419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000" dirty="0"/>
              <a:t>How would you rate your understanding of how to work well</a:t>
            </a:r>
            <a:br>
              <a:rPr lang="en-GB" sz="3000" dirty="0"/>
            </a:br>
            <a:r>
              <a:rPr lang="en-GB" sz="3000" dirty="0"/>
              <a:t>with autistic colleagues?</a:t>
            </a:r>
          </a:p>
        </p:txBody>
      </p:sp>
      <p:sp>
        <p:nvSpPr>
          <p:cNvPr id="5" name="Text Placeholder 4" hidden="1">
            <a:extLst>
              <a:ext uri="{FF2B5EF4-FFF2-40B4-BE49-F238E27FC236}">
                <a16:creationId xmlns:a16="http://schemas.microsoft.com/office/drawing/2014/main" id="{8625D3C9-7D6E-4C6E-94E3-D9A76F4201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5" name="MeetingNumber">
            <a:extLst>
              <a:ext uri="{FF2B5EF4-FFF2-40B4-BE49-F238E27FC236}">
                <a16:creationId xmlns:a16="http://schemas.microsoft.com/office/drawing/2014/main" id="{E0F3FA31-E88A-43D2-A1F3-A89290BD8D7F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0394350" y="16986"/>
            <a:ext cx="1670650" cy="646331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ctr"/>
            <a:r>
              <a:rPr lang="en-GB"/>
              <a:t>Join: </a:t>
            </a:r>
            <a:r>
              <a:rPr lang="en-GB" b="1" err="1"/>
              <a:t>vevox.app</a:t>
            </a:r>
            <a:br>
              <a:rPr lang="en-GB" b="1"/>
            </a:br>
            <a:r>
              <a:rPr lang="en-GB"/>
              <a:t>ID: </a:t>
            </a:r>
            <a:r>
              <a:rPr lang="en-GB" b="1"/>
              <a:t>168-021-589</a:t>
            </a:r>
          </a:p>
        </p:txBody>
      </p:sp>
      <p:sp>
        <p:nvSpPr>
          <p:cNvPr id="94" name="Lightning Bolt 93" descr="-">
            <a:extLst>
              <a:ext uri="{FF2B5EF4-FFF2-40B4-BE49-F238E27FC236}">
                <a16:creationId xmlns:a16="http://schemas.microsoft.com/office/drawing/2014/main" id="{ADC4EC32-234F-4106-B298-9F35ADCE3F22}"/>
              </a:ext>
            </a:extLst>
          </p:cNvPr>
          <p:cNvSpPr/>
          <p:nvPr/>
        </p:nvSpPr>
        <p:spPr>
          <a:xfrm>
            <a:off x="0" y="0"/>
            <a:ext cx="0" cy="0"/>
          </a:xfrm>
          <a:prstGeom prst="lightningBol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5" name="Lightning Bolt 94" descr="-">
            <a:extLst>
              <a:ext uri="{FF2B5EF4-FFF2-40B4-BE49-F238E27FC236}">
                <a16:creationId xmlns:a16="http://schemas.microsoft.com/office/drawing/2014/main" id="{85CEC229-1AA5-4284-890F-F24A61731ECE}"/>
              </a:ext>
            </a:extLst>
          </p:cNvPr>
          <p:cNvSpPr/>
          <p:nvPr/>
        </p:nvSpPr>
        <p:spPr>
          <a:xfrm>
            <a:off x="0" y="0"/>
            <a:ext cx="0" cy="0"/>
          </a:xfrm>
          <a:prstGeom prst="lightningBol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8" name="MeetingNumberQrCode" descr="QR code">
            <a:extLst>
              <a:ext uri="{FF2B5EF4-FFF2-40B4-BE49-F238E27FC236}">
                <a16:creationId xmlns:a16="http://schemas.microsoft.com/office/drawing/2014/main" id="{F67A1055-C1B4-8A81-7C7B-5BE070F7CA17}"/>
              </a:ext>
            </a:extLst>
          </p:cNvPr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1520" y="726817"/>
            <a:ext cx="1724025" cy="175994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108257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453EA39A-F387-42A8-949D-67821122327A}"/>
              </a:ext>
            </a:extLst>
          </p:cNvPr>
          <p:cNvCxnSpPr>
            <a:cxnSpLocks/>
          </p:cNvCxnSpPr>
          <p:nvPr/>
        </p:nvCxnSpPr>
        <p:spPr>
          <a:xfrm flipH="1">
            <a:off x="670284" y="2772283"/>
            <a:ext cx="1" cy="3261003"/>
          </a:xfrm>
          <a:prstGeom prst="line">
            <a:avLst/>
          </a:prstGeom>
          <a:ln>
            <a:solidFill>
              <a:srgbClr val="0170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ACC01D8F-7DD9-4C4D-971A-489E66FF0241}"/>
              </a:ext>
            </a:extLst>
          </p:cNvPr>
          <p:cNvSpPr/>
          <p:nvPr/>
        </p:nvSpPr>
        <p:spPr>
          <a:xfrm>
            <a:off x="675124" y="2078850"/>
            <a:ext cx="3638084" cy="703638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Social Communication                                          &amp; </a:t>
            </a:r>
            <a:r>
              <a:rPr lang="en-US" sz="2400" b="1">
                <a:solidFill>
                  <a:schemeClr val="tx1"/>
                </a:solidFill>
                <a:latin typeface="Calibri Light"/>
              </a:rPr>
              <a:t>I</a:t>
            </a:r>
            <a:r>
              <a:rPr kumimoji="0" lang="en-US" sz="2400" b="1" i="0" u="none" strike="noStrike" kern="1200" cap="none" spc="0" normalizeH="0" baseline="0" noProof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nteraction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3E6B533-0CD1-4D6E-920B-75DD6C1371E0}"/>
              </a:ext>
            </a:extLst>
          </p:cNvPr>
          <p:cNvSpPr txBox="1"/>
          <p:nvPr/>
        </p:nvSpPr>
        <p:spPr>
          <a:xfrm>
            <a:off x="762014" y="3118818"/>
            <a:ext cx="3638084" cy="3501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Intuitive communication is difficult.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Literal and direct language used.</a:t>
            </a:r>
          </a:p>
          <a:p>
            <a:pPr lvl="0">
              <a:lnSpc>
                <a:spcPct val="150000"/>
              </a:lnSpc>
              <a:defRPr/>
            </a:pPr>
            <a:endParaRPr lang="en-US" sz="1600">
              <a:solidFill>
                <a:prstClr val="black"/>
              </a:solidFill>
              <a:latin typeface="+mj-lt"/>
            </a:endParaRPr>
          </a:p>
          <a:p>
            <a:pPr lvl="0">
              <a:lnSpc>
                <a:spcPct val="150000"/>
              </a:lnSpc>
              <a:defRPr/>
            </a:pPr>
            <a:r>
              <a:rPr lang="en-US" sz="1600">
                <a:solidFill>
                  <a:prstClr val="black"/>
                </a:solidFill>
                <a:latin typeface="+mj-lt"/>
              </a:rPr>
              <a:t>Small talk hard, anxiety inducing.</a:t>
            </a:r>
          </a:p>
          <a:p>
            <a:pPr lvl="0">
              <a:lnSpc>
                <a:spcPct val="150000"/>
              </a:lnSpc>
              <a:defRPr/>
            </a:pPr>
            <a:endParaRPr lang="en-US" sz="1600">
              <a:solidFill>
                <a:prstClr val="black"/>
              </a:solidFill>
              <a:latin typeface="+mj-lt"/>
            </a:endParaRPr>
          </a:p>
          <a:p>
            <a:pPr lvl="0">
              <a:defRPr/>
            </a:pPr>
            <a:r>
              <a:rPr lang="en-US" sz="1600">
                <a:solidFill>
                  <a:prstClr val="black"/>
                </a:solidFill>
                <a:latin typeface="+mj-lt"/>
              </a:rPr>
              <a:t>Eye contact can be uncomfortable or even painful.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>
              <a:solidFill>
                <a:prstClr val="black"/>
              </a:solidFill>
              <a:latin typeface="+mj-lt"/>
            </a:endParaRPr>
          </a:p>
          <a:p>
            <a:pPr lvl="0">
              <a:lnSpc>
                <a:spcPct val="150000"/>
              </a:lnSpc>
              <a:defRPr/>
            </a:pPr>
            <a:endParaRPr lang="en-US" sz="1600">
              <a:solidFill>
                <a:prstClr val="black"/>
              </a:solidFill>
              <a:latin typeface="+mj-lt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A8EDEB1F-3A7C-49F2-990F-504D27A20D5B}"/>
              </a:ext>
            </a:extLst>
          </p:cNvPr>
          <p:cNvSpPr/>
          <p:nvPr/>
        </p:nvSpPr>
        <p:spPr>
          <a:xfrm>
            <a:off x="607483" y="3301335"/>
            <a:ext cx="129309" cy="129309"/>
          </a:xfrm>
          <a:prstGeom prst="ellipse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6AD24246-73A0-49D6-B071-501AD6F0C686}"/>
              </a:ext>
            </a:extLst>
          </p:cNvPr>
          <p:cNvSpPr/>
          <p:nvPr/>
        </p:nvSpPr>
        <p:spPr>
          <a:xfrm>
            <a:off x="609914" y="4023797"/>
            <a:ext cx="129309" cy="129309"/>
          </a:xfrm>
          <a:prstGeom prst="ellipse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35BD7E15-BAC9-44BA-A83B-91F9C823C407}"/>
              </a:ext>
            </a:extLst>
          </p:cNvPr>
          <p:cNvSpPr/>
          <p:nvPr/>
        </p:nvSpPr>
        <p:spPr>
          <a:xfrm>
            <a:off x="609914" y="4740687"/>
            <a:ext cx="129309" cy="129309"/>
          </a:xfrm>
          <a:prstGeom prst="ellipse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6287F360-2482-44F9-AF3F-7308B4567F31}"/>
              </a:ext>
            </a:extLst>
          </p:cNvPr>
          <p:cNvSpPr/>
          <p:nvPr/>
        </p:nvSpPr>
        <p:spPr>
          <a:xfrm>
            <a:off x="609914" y="5427007"/>
            <a:ext cx="129309" cy="129309"/>
          </a:xfrm>
          <a:prstGeom prst="ellipse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8CFBB4D-07AD-4097-AD1C-FF39DB85FD79}"/>
              </a:ext>
            </a:extLst>
          </p:cNvPr>
          <p:cNvCxnSpPr>
            <a:cxnSpLocks/>
          </p:cNvCxnSpPr>
          <p:nvPr/>
        </p:nvCxnSpPr>
        <p:spPr>
          <a:xfrm flipH="1">
            <a:off x="4373471" y="2779124"/>
            <a:ext cx="1" cy="3261003"/>
          </a:xfrm>
          <a:prstGeom prst="line">
            <a:avLst/>
          </a:prstGeom>
          <a:ln>
            <a:solidFill>
              <a:srgbClr val="0170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CA459F3B-09F1-42F0-BF81-12FF38731FB4}"/>
              </a:ext>
            </a:extLst>
          </p:cNvPr>
          <p:cNvSpPr/>
          <p:nvPr/>
        </p:nvSpPr>
        <p:spPr>
          <a:xfrm>
            <a:off x="4378311" y="2085691"/>
            <a:ext cx="3638084" cy="703638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Restricted Patterns &amp; </a:t>
            </a:r>
            <a:r>
              <a:rPr kumimoji="0" lang="en-US" sz="2400" b="1" i="0" u="none" strike="noStrike" kern="1200" cap="none" spc="0" normalizeH="0" baseline="0" noProof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Behaviours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F8142BD-47D4-48AF-B457-76A398B3B477}"/>
              </a:ext>
            </a:extLst>
          </p:cNvPr>
          <p:cNvSpPr txBox="1"/>
          <p:nvPr/>
        </p:nvSpPr>
        <p:spPr>
          <a:xfrm>
            <a:off x="4442409" y="3136415"/>
            <a:ext cx="3638084" cy="3378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Structure &amp; routine preferred.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dirty="0">
              <a:solidFill>
                <a:prstClr val="black"/>
              </a:solidFill>
              <a:latin typeface="+mj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Difficulty planning and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prioritising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. </a:t>
            </a:r>
            <a:endParaRPr lang="en-US" sz="1600" dirty="0">
              <a:solidFill>
                <a:prstClr val="black"/>
              </a:solidFill>
              <a:latin typeface="+mj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dirty="0">
              <a:solidFill>
                <a:prstClr val="black"/>
              </a:solidFill>
              <a:latin typeface="+mj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prstClr val="black"/>
                </a:solidFill>
                <a:latin typeface="+mj-lt"/>
              </a:rPr>
              <a:t>Detailed and narrow topic focus.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dirty="0">
              <a:solidFill>
                <a:prstClr val="black"/>
              </a:solidFill>
              <a:latin typeface="+mj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prstClr val="black"/>
                </a:solidFill>
                <a:latin typeface="+mj-lt"/>
              </a:rPr>
              <a:t>Logical thinkers.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dirty="0">
              <a:solidFill>
                <a:prstClr val="black"/>
              </a:solidFill>
              <a:latin typeface="+mj-lt"/>
            </a:endParaRPr>
          </a:p>
          <a:p>
            <a:pPr lvl="0">
              <a:lnSpc>
                <a:spcPct val="150000"/>
              </a:lnSpc>
              <a:defRPr/>
            </a:pPr>
            <a:endParaRPr lang="en-US" sz="16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23F8AC78-92E5-49E3-A558-E41996225652}"/>
              </a:ext>
            </a:extLst>
          </p:cNvPr>
          <p:cNvSpPr/>
          <p:nvPr/>
        </p:nvSpPr>
        <p:spPr>
          <a:xfrm>
            <a:off x="4310670" y="3308176"/>
            <a:ext cx="129309" cy="129309"/>
          </a:xfrm>
          <a:prstGeom prst="ellipse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27DE86D3-D62F-4ECC-A805-6C772A947865}"/>
              </a:ext>
            </a:extLst>
          </p:cNvPr>
          <p:cNvSpPr/>
          <p:nvPr/>
        </p:nvSpPr>
        <p:spPr>
          <a:xfrm>
            <a:off x="4313101" y="4066263"/>
            <a:ext cx="129309" cy="129309"/>
          </a:xfrm>
          <a:prstGeom prst="ellipse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6A44FE88-5E6C-46F9-AE22-5B565C6E8F53}"/>
              </a:ext>
            </a:extLst>
          </p:cNvPr>
          <p:cNvSpPr/>
          <p:nvPr/>
        </p:nvSpPr>
        <p:spPr>
          <a:xfrm>
            <a:off x="4313101" y="4795028"/>
            <a:ext cx="129309" cy="129309"/>
          </a:xfrm>
          <a:prstGeom prst="ellipse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769374C5-433D-41D6-97A2-553F9C33B3E6}"/>
              </a:ext>
            </a:extLst>
          </p:cNvPr>
          <p:cNvSpPr/>
          <p:nvPr/>
        </p:nvSpPr>
        <p:spPr>
          <a:xfrm>
            <a:off x="4313101" y="5505098"/>
            <a:ext cx="129309" cy="129309"/>
          </a:xfrm>
          <a:prstGeom prst="ellipse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13D529F8-2AF7-49AE-8DB0-9FCBC6A39DF3}"/>
              </a:ext>
            </a:extLst>
          </p:cNvPr>
          <p:cNvCxnSpPr>
            <a:cxnSpLocks/>
          </p:cNvCxnSpPr>
          <p:nvPr/>
        </p:nvCxnSpPr>
        <p:spPr>
          <a:xfrm flipH="1">
            <a:off x="8071818" y="2779124"/>
            <a:ext cx="1" cy="3261003"/>
          </a:xfrm>
          <a:prstGeom prst="line">
            <a:avLst/>
          </a:prstGeom>
          <a:ln>
            <a:solidFill>
              <a:srgbClr val="0170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id="{94E7891F-EAF9-4BF0-B6C6-D66DEE851A76}"/>
              </a:ext>
            </a:extLst>
          </p:cNvPr>
          <p:cNvSpPr/>
          <p:nvPr/>
        </p:nvSpPr>
        <p:spPr>
          <a:xfrm>
            <a:off x="8076658" y="2085691"/>
            <a:ext cx="3638084" cy="703638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Sensory Processing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5F7F49D-DB37-4E2D-A5F8-D88539286750}"/>
              </a:ext>
            </a:extLst>
          </p:cNvPr>
          <p:cNvSpPr txBox="1"/>
          <p:nvPr/>
        </p:nvSpPr>
        <p:spPr>
          <a:xfrm>
            <a:off x="8163548" y="3125659"/>
            <a:ext cx="3638084" cy="2065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Hyper or hypo stimulation.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>
              <a:solidFill>
                <a:prstClr val="black"/>
              </a:solidFill>
              <a:latin typeface="+mj-lt"/>
            </a:endParaRP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Difficulty filtering some input and so can’t process other useful information. 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en-US" sz="1600">
                <a:solidFill>
                  <a:prstClr val="black"/>
                </a:solidFill>
                <a:latin typeface="+mj-lt"/>
              </a:rPr>
            </a:br>
            <a:r>
              <a:rPr lang="en-US" sz="1600">
                <a:solidFill>
                  <a:prstClr val="black"/>
                </a:solidFill>
                <a:latin typeface="+mj-lt"/>
              </a:rPr>
              <a:t>Sound, light, touch, spatial awareness, </a:t>
            </a:r>
            <a:endParaRPr lang="en-US">
              <a:solidFill>
                <a:prstClr val="black"/>
              </a:solidFill>
              <a:latin typeface="+mj-lt"/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3CECA041-13DA-4AA7-A801-F4AA01638E22}"/>
              </a:ext>
            </a:extLst>
          </p:cNvPr>
          <p:cNvSpPr/>
          <p:nvPr/>
        </p:nvSpPr>
        <p:spPr>
          <a:xfrm>
            <a:off x="8009017" y="3308176"/>
            <a:ext cx="129309" cy="129309"/>
          </a:xfrm>
          <a:prstGeom prst="ellipse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FE43EE24-258A-4C60-8F0E-DCE6460C036D}"/>
              </a:ext>
            </a:extLst>
          </p:cNvPr>
          <p:cNvSpPr/>
          <p:nvPr/>
        </p:nvSpPr>
        <p:spPr>
          <a:xfrm>
            <a:off x="8011448" y="3979838"/>
            <a:ext cx="129309" cy="129309"/>
          </a:xfrm>
          <a:prstGeom prst="ellipse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07F19E31-9DDB-40CC-AB5B-B8E2B853D2D7}"/>
              </a:ext>
            </a:extLst>
          </p:cNvPr>
          <p:cNvSpPr/>
          <p:nvPr/>
        </p:nvSpPr>
        <p:spPr>
          <a:xfrm>
            <a:off x="8011448" y="4885988"/>
            <a:ext cx="129309" cy="129309"/>
          </a:xfrm>
          <a:prstGeom prst="ellipse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5" name="Picture 24" descr="Shape, circle&#10;&#10;Description automatically generated">
            <a:extLst>
              <a:ext uri="{FF2B5EF4-FFF2-40B4-BE49-F238E27FC236}">
                <a16:creationId xmlns:a16="http://schemas.microsoft.com/office/drawing/2014/main" id="{D5787994-D87A-7140-94C9-5E26C1FD55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16649" y="254663"/>
            <a:ext cx="1436414" cy="1436414"/>
          </a:xfrm>
          <a:prstGeom prst="rect">
            <a:avLst/>
          </a:prstGeom>
        </p:spPr>
      </p:pic>
      <p:pic>
        <p:nvPicPr>
          <p:cNvPr id="26" name="Picture 25" descr="Shape, circle&#10;&#10;Description automatically generated">
            <a:extLst>
              <a:ext uri="{FF2B5EF4-FFF2-40B4-BE49-F238E27FC236}">
                <a16:creationId xmlns:a16="http://schemas.microsoft.com/office/drawing/2014/main" id="{784BA282-FEE0-AC4D-849D-5F4AC7DAA0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65918" y="262659"/>
            <a:ext cx="1436414" cy="1436414"/>
          </a:xfrm>
          <a:prstGeom prst="rect">
            <a:avLst/>
          </a:prstGeom>
        </p:spPr>
      </p:pic>
      <p:pic>
        <p:nvPicPr>
          <p:cNvPr id="34" name="Picture 33" descr="Shape, circle&#10;&#10;Description automatically generated">
            <a:extLst>
              <a:ext uri="{FF2B5EF4-FFF2-40B4-BE49-F238E27FC236}">
                <a16:creationId xmlns:a16="http://schemas.microsoft.com/office/drawing/2014/main" id="{13B12278-5D7B-0044-86BF-2F3ED1721C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10948" y="262981"/>
            <a:ext cx="1436414" cy="1436414"/>
          </a:xfrm>
          <a:prstGeom prst="rect">
            <a:avLst/>
          </a:prstGeom>
        </p:spPr>
      </p:pic>
      <p:pic>
        <p:nvPicPr>
          <p:cNvPr id="39" name="Picture 38" descr="A picture containing clipart&#10;&#10;Description automatically generated">
            <a:extLst>
              <a:ext uri="{FF2B5EF4-FFF2-40B4-BE49-F238E27FC236}">
                <a16:creationId xmlns:a16="http://schemas.microsoft.com/office/drawing/2014/main" id="{EAA1DFA6-30B2-E744-883C-D8ABFF936A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10904" y="706194"/>
            <a:ext cx="659002" cy="520784"/>
          </a:xfrm>
          <a:prstGeom prst="rect">
            <a:avLst/>
          </a:prstGeom>
        </p:spPr>
      </p:pic>
      <p:pic>
        <p:nvPicPr>
          <p:cNvPr id="40" name="Picture 39" descr="Icon&#10;&#10;Description automatically generated">
            <a:extLst>
              <a:ext uri="{FF2B5EF4-FFF2-40B4-BE49-F238E27FC236}">
                <a16:creationId xmlns:a16="http://schemas.microsoft.com/office/drawing/2014/main" id="{AED384F4-F428-D641-A4D2-8FA4B9E284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89243" y="669225"/>
            <a:ext cx="568103" cy="611359"/>
          </a:xfrm>
          <a:prstGeom prst="rect">
            <a:avLst/>
          </a:prstGeom>
        </p:spPr>
      </p:pic>
      <p:pic>
        <p:nvPicPr>
          <p:cNvPr id="41" name="Picture 40" descr="Icon&#10;&#10;Description automatically generated">
            <a:extLst>
              <a:ext uri="{FF2B5EF4-FFF2-40B4-BE49-F238E27FC236}">
                <a16:creationId xmlns:a16="http://schemas.microsoft.com/office/drawing/2014/main" id="{E444FE6E-AA21-9B41-8BD0-715AF77E9B4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25160" y="673037"/>
            <a:ext cx="717929" cy="611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1408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Cognitive Differences</a:t>
            </a:r>
            <a:endParaRPr lang="en-US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C3525285-E85F-4FBC-925A-35EFA020A7BD}"/>
              </a:ext>
            </a:extLst>
          </p:cNvPr>
          <p:cNvSpPr/>
          <p:nvPr/>
        </p:nvSpPr>
        <p:spPr>
          <a:xfrm>
            <a:off x="10575700" y="304554"/>
            <a:ext cx="177272" cy="177272"/>
          </a:xfrm>
          <a:prstGeom prst="rect">
            <a:avLst/>
          </a:prstGeom>
          <a:solidFill>
            <a:srgbClr val="E401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B15BFB4B-7581-491B-A1D9-03B42EAB1C14}"/>
              </a:ext>
            </a:extLst>
          </p:cNvPr>
          <p:cNvSpPr/>
          <p:nvPr/>
        </p:nvSpPr>
        <p:spPr>
          <a:xfrm>
            <a:off x="10575700" y="593603"/>
            <a:ext cx="177272" cy="177272"/>
          </a:xfrm>
          <a:prstGeom prst="rect">
            <a:avLst/>
          </a:prstGeom>
          <a:solidFill>
            <a:srgbClr val="0065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BB4FA95B-8FBC-45DB-886C-AF9BA5887DB4}"/>
              </a:ext>
            </a:extLst>
          </p:cNvPr>
          <p:cNvSpPr txBox="1"/>
          <p:nvPr/>
        </p:nvSpPr>
        <p:spPr>
          <a:xfrm>
            <a:off x="10783222" y="250155"/>
            <a:ext cx="10343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solidFill>
                  <a:srgbClr val="4B4D54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Autistic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F1C5C9D6-9577-4B27-A36F-09CF71BE37EC}"/>
              </a:ext>
            </a:extLst>
          </p:cNvPr>
          <p:cNvSpPr txBox="1"/>
          <p:nvPr/>
        </p:nvSpPr>
        <p:spPr>
          <a:xfrm>
            <a:off x="10786194" y="541221"/>
            <a:ext cx="10343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solidFill>
                  <a:srgbClr val="4B4D54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Not Autistic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C7047EA9-284F-774C-979C-F62BDB1D0AC5}"/>
              </a:ext>
            </a:extLst>
          </p:cNvPr>
          <p:cNvGrpSpPr/>
          <p:nvPr/>
        </p:nvGrpSpPr>
        <p:grpSpPr>
          <a:xfrm>
            <a:off x="1915602" y="2138038"/>
            <a:ext cx="8102371" cy="2718434"/>
            <a:chOff x="2008303" y="1783705"/>
            <a:chExt cx="7632614" cy="2885255"/>
          </a:xfrm>
        </p:grpSpPr>
        <p:sp>
          <p:nvSpPr>
            <p:cNvPr id="50" name="Freeform: Shape 43">
              <a:extLst>
                <a:ext uri="{FF2B5EF4-FFF2-40B4-BE49-F238E27FC236}">
                  <a16:creationId xmlns:a16="http://schemas.microsoft.com/office/drawing/2014/main" id="{BA5EF412-6700-6A4E-AE4F-56052351F5EB}"/>
                </a:ext>
              </a:extLst>
            </p:cNvPr>
            <p:cNvSpPr/>
            <p:nvPr/>
          </p:nvSpPr>
          <p:spPr>
            <a:xfrm>
              <a:off x="2008303" y="1783705"/>
              <a:ext cx="7240249" cy="2885255"/>
            </a:xfrm>
            <a:custGeom>
              <a:avLst/>
              <a:gdLst>
                <a:gd name="connsiteX0" fmla="*/ 0 w 7240249"/>
                <a:gd name="connsiteY0" fmla="*/ 3103003 h 3103003"/>
                <a:gd name="connsiteX1" fmla="*/ 1454046 w 7240249"/>
                <a:gd name="connsiteY1" fmla="*/ 404773 h 3103003"/>
                <a:gd name="connsiteX2" fmla="*/ 2413416 w 7240249"/>
                <a:gd name="connsiteY2" fmla="*/ 2983081 h 3103003"/>
                <a:gd name="connsiteX3" fmla="*/ 3492708 w 7240249"/>
                <a:gd name="connsiteY3" fmla="*/ 39 h 3103003"/>
                <a:gd name="connsiteX4" fmla="*/ 4542019 w 7240249"/>
                <a:gd name="connsiteY4" fmla="*/ 3058032 h 3103003"/>
                <a:gd name="connsiteX5" fmla="*/ 5591331 w 7240249"/>
                <a:gd name="connsiteY5" fmla="*/ 509704 h 3103003"/>
                <a:gd name="connsiteX6" fmla="*/ 6490741 w 7240249"/>
                <a:gd name="connsiteY6" fmla="*/ 3073022 h 3103003"/>
                <a:gd name="connsiteX7" fmla="*/ 7240249 w 7240249"/>
                <a:gd name="connsiteY7" fmla="*/ 584655 h 3103003"/>
                <a:gd name="connsiteX8" fmla="*/ 7240249 w 7240249"/>
                <a:gd name="connsiteY8" fmla="*/ 584655 h 3103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40249" h="3103003">
                  <a:moveTo>
                    <a:pt x="0" y="3103003"/>
                  </a:moveTo>
                  <a:cubicBezTo>
                    <a:pt x="525905" y="1763881"/>
                    <a:pt x="1051810" y="424760"/>
                    <a:pt x="1454046" y="404773"/>
                  </a:cubicBezTo>
                  <a:cubicBezTo>
                    <a:pt x="1856282" y="384786"/>
                    <a:pt x="2073639" y="3050537"/>
                    <a:pt x="2413416" y="2983081"/>
                  </a:cubicBezTo>
                  <a:cubicBezTo>
                    <a:pt x="2753193" y="2915625"/>
                    <a:pt x="3137941" y="-12453"/>
                    <a:pt x="3492708" y="39"/>
                  </a:cubicBezTo>
                  <a:cubicBezTo>
                    <a:pt x="3847475" y="12531"/>
                    <a:pt x="4192249" y="2973088"/>
                    <a:pt x="4542019" y="3058032"/>
                  </a:cubicBezTo>
                  <a:cubicBezTo>
                    <a:pt x="4891790" y="3142976"/>
                    <a:pt x="5266544" y="507206"/>
                    <a:pt x="5591331" y="509704"/>
                  </a:cubicBezTo>
                  <a:cubicBezTo>
                    <a:pt x="5916118" y="512202"/>
                    <a:pt x="6215921" y="3060530"/>
                    <a:pt x="6490741" y="3073022"/>
                  </a:cubicBezTo>
                  <a:cubicBezTo>
                    <a:pt x="6765561" y="3085514"/>
                    <a:pt x="7240249" y="584655"/>
                    <a:pt x="7240249" y="584655"/>
                  </a:cubicBezTo>
                  <a:lnTo>
                    <a:pt x="7240249" y="584655"/>
                  </a:lnTo>
                </a:path>
              </a:pathLst>
            </a:custGeom>
            <a:ln w="38100" cmpd="sng">
              <a:solidFill>
                <a:schemeClr val="accent1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C00000"/>
                </a:solidFill>
              </a:endParaRPr>
            </a:p>
          </p:txBody>
        </p:sp>
        <p:sp>
          <p:nvSpPr>
            <p:cNvPr id="76" name="Freeform: Shape 40">
              <a:extLst>
                <a:ext uri="{FF2B5EF4-FFF2-40B4-BE49-F238E27FC236}">
                  <a16:creationId xmlns:a16="http://schemas.microsoft.com/office/drawing/2014/main" id="{D6B632ED-02D1-0A4B-A1D8-3E93C93EF91E}"/>
                </a:ext>
              </a:extLst>
            </p:cNvPr>
            <p:cNvSpPr/>
            <p:nvPr/>
          </p:nvSpPr>
          <p:spPr>
            <a:xfrm>
              <a:off x="2015481" y="2798083"/>
              <a:ext cx="7625436" cy="1064508"/>
            </a:xfrm>
            <a:custGeom>
              <a:avLst/>
              <a:gdLst>
                <a:gd name="connsiteX0" fmla="*/ 0 w 7195279"/>
                <a:gd name="connsiteY0" fmla="*/ 1064508 h 1064508"/>
                <a:gd name="connsiteX1" fmla="*/ 1289154 w 7195279"/>
                <a:gd name="connsiteY1" fmla="*/ 30186 h 1064508"/>
                <a:gd name="connsiteX2" fmla="*/ 2218545 w 7195279"/>
                <a:gd name="connsiteY2" fmla="*/ 794685 h 1064508"/>
                <a:gd name="connsiteX3" fmla="*/ 3267856 w 7195279"/>
                <a:gd name="connsiteY3" fmla="*/ 206 h 1064508"/>
                <a:gd name="connsiteX4" fmla="*/ 4332158 w 7195279"/>
                <a:gd name="connsiteY4" fmla="*/ 884626 h 1064508"/>
                <a:gd name="connsiteX5" fmla="*/ 5411449 w 7195279"/>
                <a:gd name="connsiteY5" fmla="*/ 180088 h 1064508"/>
                <a:gd name="connsiteX6" fmla="*/ 6385810 w 7195279"/>
                <a:gd name="connsiteY6" fmla="*/ 914606 h 1064508"/>
                <a:gd name="connsiteX7" fmla="*/ 7195279 w 7195279"/>
                <a:gd name="connsiteY7" fmla="*/ 225058 h 1064508"/>
                <a:gd name="connsiteX8" fmla="*/ 7195279 w 7195279"/>
                <a:gd name="connsiteY8" fmla="*/ 225058 h 1064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95279" h="1064508">
                  <a:moveTo>
                    <a:pt x="0" y="1064508"/>
                  </a:moveTo>
                  <a:cubicBezTo>
                    <a:pt x="459698" y="569832"/>
                    <a:pt x="919397" y="75156"/>
                    <a:pt x="1289154" y="30186"/>
                  </a:cubicBezTo>
                  <a:cubicBezTo>
                    <a:pt x="1658911" y="-14784"/>
                    <a:pt x="1888761" y="799682"/>
                    <a:pt x="2218545" y="794685"/>
                  </a:cubicBezTo>
                  <a:cubicBezTo>
                    <a:pt x="2548329" y="789688"/>
                    <a:pt x="2915587" y="-14784"/>
                    <a:pt x="3267856" y="206"/>
                  </a:cubicBezTo>
                  <a:cubicBezTo>
                    <a:pt x="3620125" y="15196"/>
                    <a:pt x="3974893" y="854646"/>
                    <a:pt x="4332158" y="884626"/>
                  </a:cubicBezTo>
                  <a:cubicBezTo>
                    <a:pt x="4689423" y="914606"/>
                    <a:pt x="5069174" y="175091"/>
                    <a:pt x="5411449" y="180088"/>
                  </a:cubicBezTo>
                  <a:cubicBezTo>
                    <a:pt x="5753724" y="185085"/>
                    <a:pt x="6088505" y="907111"/>
                    <a:pt x="6385810" y="914606"/>
                  </a:cubicBezTo>
                  <a:cubicBezTo>
                    <a:pt x="6683115" y="922101"/>
                    <a:pt x="7195279" y="225058"/>
                    <a:pt x="7195279" y="225058"/>
                  </a:cubicBezTo>
                  <a:lnTo>
                    <a:pt x="7195279" y="225058"/>
                  </a:lnTo>
                </a:path>
              </a:pathLst>
            </a:custGeom>
            <a:ln w="38100" cmpd="sng">
              <a:solidFill>
                <a:srgbClr val="0070C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9D4BD2F9-50AC-6E48-81DC-380A6541B6FF}"/>
              </a:ext>
            </a:extLst>
          </p:cNvPr>
          <p:cNvCxnSpPr>
            <a:cxnSpLocks/>
          </p:cNvCxnSpPr>
          <p:nvPr/>
        </p:nvCxnSpPr>
        <p:spPr>
          <a:xfrm>
            <a:off x="1231879" y="3550481"/>
            <a:ext cx="8786094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1" name="Picture 90" descr="Icon&#10;&#10;Description automatically generated">
            <a:extLst>
              <a:ext uri="{FF2B5EF4-FFF2-40B4-BE49-F238E27FC236}">
                <a16:creationId xmlns:a16="http://schemas.microsoft.com/office/drawing/2014/main" id="{033C8C8B-73C2-C14D-912B-1557DD35E0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763" y="1268172"/>
            <a:ext cx="682214" cy="516270"/>
          </a:xfrm>
          <a:prstGeom prst="rect">
            <a:avLst/>
          </a:prstGeom>
        </p:spPr>
      </p:pic>
      <p:pic>
        <p:nvPicPr>
          <p:cNvPr id="92" name="Picture 91" descr="Icon&#10;&#10;Description automatically generated">
            <a:extLst>
              <a:ext uri="{FF2B5EF4-FFF2-40B4-BE49-F238E27FC236}">
                <a16:creationId xmlns:a16="http://schemas.microsoft.com/office/drawing/2014/main" id="{278CFCDF-B59F-C546-80C7-E0F50A6B63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8521" y="1119972"/>
            <a:ext cx="476303" cy="600555"/>
          </a:xfrm>
          <a:prstGeom prst="rect">
            <a:avLst/>
          </a:prstGeom>
        </p:spPr>
      </p:pic>
      <p:pic>
        <p:nvPicPr>
          <p:cNvPr id="93" name="Picture 92" descr="Icon, arrow&#10;&#10;Description automatically generated">
            <a:extLst>
              <a:ext uri="{FF2B5EF4-FFF2-40B4-BE49-F238E27FC236}">
                <a16:creationId xmlns:a16="http://schemas.microsoft.com/office/drawing/2014/main" id="{CF816762-F051-2E4A-812B-F6F23B0572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1389" y="1222344"/>
            <a:ext cx="599307" cy="605422"/>
          </a:xfrm>
          <a:prstGeom prst="rect">
            <a:avLst/>
          </a:prstGeom>
        </p:spPr>
      </p:pic>
      <p:pic>
        <p:nvPicPr>
          <p:cNvPr id="94" name="Picture 93" descr="Icon&#10;&#10;Description automatically generated">
            <a:extLst>
              <a:ext uri="{FF2B5EF4-FFF2-40B4-BE49-F238E27FC236}">
                <a16:creationId xmlns:a16="http://schemas.microsoft.com/office/drawing/2014/main" id="{804DAE6A-66B3-494C-A21A-5515F1FB5B1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1735" y="1254153"/>
            <a:ext cx="393543" cy="614574"/>
          </a:xfrm>
          <a:prstGeom prst="rect">
            <a:avLst/>
          </a:prstGeom>
        </p:spPr>
      </p:pic>
      <p:sp>
        <p:nvSpPr>
          <p:cNvPr id="95" name="TextBox 94">
            <a:extLst>
              <a:ext uri="{FF2B5EF4-FFF2-40B4-BE49-F238E27FC236}">
                <a16:creationId xmlns:a16="http://schemas.microsoft.com/office/drawing/2014/main" id="{765F8000-5BEA-DC4C-A87A-98821CC7374E}"/>
              </a:ext>
            </a:extLst>
          </p:cNvPr>
          <p:cNvSpPr txBox="1"/>
          <p:nvPr/>
        </p:nvSpPr>
        <p:spPr>
          <a:xfrm>
            <a:off x="2206474" y="1850994"/>
            <a:ext cx="182879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>
                <a:solidFill>
                  <a:srgbClr val="4B4D54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Trend Spotting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D301D6B9-8F7C-2C45-818C-725972F8B65E}"/>
              </a:ext>
            </a:extLst>
          </p:cNvPr>
          <p:cNvSpPr txBox="1"/>
          <p:nvPr/>
        </p:nvSpPr>
        <p:spPr>
          <a:xfrm>
            <a:off x="4612278" y="1761343"/>
            <a:ext cx="182879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>
                <a:solidFill>
                  <a:srgbClr val="4B4D54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Creativity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B0325054-336D-924E-ACFE-CD61F0435412}"/>
              </a:ext>
            </a:extLst>
          </p:cNvPr>
          <p:cNvSpPr txBox="1"/>
          <p:nvPr/>
        </p:nvSpPr>
        <p:spPr>
          <a:xfrm>
            <a:off x="7056648" y="1868727"/>
            <a:ext cx="182879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>
                <a:solidFill>
                  <a:srgbClr val="4B4D54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Problem Solving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2548EA8E-027E-4E46-B627-FEBB4AC2D7DD}"/>
              </a:ext>
            </a:extLst>
          </p:cNvPr>
          <p:cNvSpPr txBox="1"/>
          <p:nvPr/>
        </p:nvSpPr>
        <p:spPr>
          <a:xfrm>
            <a:off x="8764112" y="1892381"/>
            <a:ext cx="182879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>
                <a:solidFill>
                  <a:srgbClr val="4B4D54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Quality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9BD68E26-65EB-4842-9C35-15E325DCE0E1}"/>
              </a:ext>
            </a:extLst>
          </p:cNvPr>
          <p:cNvSpPr txBox="1"/>
          <p:nvPr/>
        </p:nvSpPr>
        <p:spPr>
          <a:xfrm>
            <a:off x="1022049" y="4882424"/>
            <a:ext cx="182879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err="1">
                <a:solidFill>
                  <a:srgbClr val="4B4D54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Organisation</a:t>
            </a:r>
            <a:endParaRPr lang="en-US" sz="1500">
              <a:solidFill>
                <a:srgbClr val="4B4D54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21D238E9-3A0D-4E41-9818-EC2A8DD9D648}"/>
              </a:ext>
            </a:extLst>
          </p:cNvPr>
          <p:cNvSpPr txBox="1"/>
          <p:nvPr/>
        </p:nvSpPr>
        <p:spPr>
          <a:xfrm>
            <a:off x="3574959" y="4896111"/>
            <a:ext cx="182879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>
                <a:solidFill>
                  <a:srgbClr val="4B4D54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Focus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4A7ED8A5-D074-9D4F-BF37-2672B4BEF41F}"/>
              </a:ext>
            </a:extLst>
          </p:cNvPr>
          <p:cNvSpPr txBox="1"/>
          <p:nvPr/>
        </p:nvSpPr>
        <p:spPr>
          <a:xfrm>
            <a:off x="5881649" y="4896111"/>
            <a:ext cx="182879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err="1">
                <a:solidFill>
                  <a:srgbClr val="4B4D54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Priortisation</a:t>
            </a:r>
            <a:endParaRPr lang="en-US" sz="1500">
              <a:solidFill>
                <a:srgbClr val="4B4D54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FA4B66A5-C23B-A640-AAFA-D173D49EBB63}"/>
              </a:ext>
            </a:extLst>
          </p:cNvPr>
          <p:cNvSpPr txBox="1"/>
          <p:nvPr/>
        </p:nvSpPr>
        <p:spPr>
          <a:xfrm>
            <a:off x="7971043" y="4912954"/>
            <a:ext cx="182879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>
                <a:solidFill>
                  <a:srgbClr val="4B4D54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Sensory Processing</a:t>
            </a:r>
          </a:p>
        </p:txBody>
      </p:sp>
      <p:pic>
        <p:nvPicPr>
          <p:cNvPr id="103" name="Picture 102" descr="Icon&#10;&#10;Description automatically generated">
            <a:extLst>
              <a:ext uri="{FF2B5EF4-FFF2-40B4-BE49-F238E27FC236}">
                <a16:creationId xmlns:a16="http://schemas.microsoft.com/office/drawing/2014/main" id="{CBB267D2-958B-9041-A134-01976AD06C2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649" y="5255552"/>
            <a:ext cx="599303" cy="612331"/>
          </a:xfrm>
          <a:prstGeom prst="rect">
            <a:avLst/>
          </a:prstGeom>
        </p:spPr>
      </p:pic>
      <p:pic>
        <p:nvPicPr>
          <p:cNvPr id="104" name="Picture 103" descr="A black and white spiral&#10;&#10;Description automatically generated with low confidence">
            <a:extLst>
              <a:ext uri="{FF2B5EF4-FFF2-40B4-BE49-F238E27FC236}">
                <a16:creationId xmlns:a16="http://schemas.microsoft.com/office/drawing/2014/main" id="{03C152AF-3C57-0148-90AC-FD3E0638305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2806" y="5412782"/>
            <a:ext cx="593096" cy="325246"/>
          </a:xfrm>
          <a:prstGeom prst="rect">
            <a:avLst/>
          </a:prstGeom>
        </p:spPr>
      </p:pic>
      <p:pic>
        <p:nvPicPr>
          <p:cNvPr id="105" name="Picture 104" descr="A picture containing icon&#10;&#10;Description automatically generated">
            <a:extLst>
              <a:ext uri="{FF2B5EF4-FFF2-40B4-BE49-F238E27FC236}">
                <a16:creationId xmlns:a16="http://schemas.microsoft.com/office/drawing/2014/main" id="{1CC263B0-9E8B-094C-940C-9E4FAC4B71E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108" y="5265512"/>
            <a:ext cx="445872" cy="612331"/>
          </a:xfrm>
          <a:prstGeom prst="rect">
            <a:avLst/>
          </a:prstGeom>
        </p:spPr>
      </p:pic>
      <p:pic>
        <p:nvPicPr>
          <p:cNvPr id="106" name="Picture 105" descr="Icon&#10;&#10;Description automatically generated">
            <a:extLst>
              <a:ext uri="{FF2B5EF4-FFF2-40B4-BE49-F238E27FC236}">
                <a16:creationId xmlns:a16="http://schemas.microsoft.com/office/drawing/2014/main" id="{A3518C91-3017-F54B-83E7-86D74403F2C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024" y="5282356"/>
            <a:ext cx="555501" cy="594779"/>
          </a:xfrm>
          <a:prstGeom prst="rect">
            <a:avLst/>
          </a:prstGeom>
        </p:spPr>
      </p:pic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2053F893-E3BA-1340-99A5-B5082C108FC9}"/>
              </a:ext>
            </a:extLst>
          </p:cNvPr>
          <p:cNvCxnSpPr>
            <a:cxnSpLocks/>
          </p:cNvCxnSpPr>
          <p:nvPr/>
        </p:nvCxnSpPr>
        <p:spPr>
          <a:xfrm flipV="1">
            <a:off x="1187979" y="1222744"/>
            <a:ext cx="0" cy="4572000"/>
          </a:xfrm>
          <a:prstGeom prst="straightConnector1">
            <a:avLst/>
          </a:prstGeom>
          <a:ln w="38100">
            <a:solidFill>
              <a:srgbClr val="E40138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8" name="TextBox 107">
            <a:extLst>
              <a:ext uri="{FF2B5EF4-FFF2-40B4-BE49-F238E27FC236}">
                <a16:creationId xmlns:a16="http://schemas.microsoft.com/office/drawing/2014/main" id="{8B2F6E49-40F6-A547-8613-203F28E7354A}"/>
              </a:ext>
            </a:extLst>
          </p:cNvPr>
          <p:cNvSpPr txBox="1"/>
          <p:nvPr/>
        </p:nvSpPr>
        <p:spPr>
          <a:xfrm>
            <a:off x="117620" y="1296282"/>
            <a:ext cx="103433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>
                <a:solidFill>
                  <a:srgbClr val="4B4D54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Above average ability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9D6E8D01-4B82-9442-9993-B14999635701}"/>
              </a:ext>
            </a:extLst>
          </p:cNvPr>
          <p:cNvSpPr txBox="1"/>
          <p:nvPr/>
        </p:nvSpPr>
        <p:spPr>
          <a:xfrm>
            <a:off x="37692" y="4992378"/>
            <a:ext cx="119418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>
                <a:solidFill>
                  <a:srgbClr val="4B4D54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Accommodations for</a:t>
            </a:r>
          </a:p>
          <a:p>
            <a:pPr algn="ctr"/>
            <a:r>
              <a:rPr lang="en-US" sz="1100">
                <a:solidFill>
                  <a:srgbClr val="4B4D54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support</a:t>
            </a:r>
          </a:p>
        </p:txBody>
      </p:sp>
    </p:spTree>
    <p:extLst>
      <p:ext uri="{BB962C8B-B14F-4D97-AF65-F5344CB8AC3E}">
        <p14:creationId xmlns:p14="http://schemas.microsoft.com/office/powerpoint/2010/main" val="29826138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838FF61E-F0C4-5649-88D3-3ECBBC93A469}"/>
              </a:ext>
            </a:extLst>
          </p:cNvPr>
          <p:cNvSpPr/>
          <p:nvPr/>
        </p:nvSpPr>
        <p:spPr>
          <a:xfrm>
            <a:off x="-14416" y="-99392"/>
            <a:ext cx="12192000" cy="6967198"/>
          </a:xfrm>
          <a:prstGeom prst="rect">
            <a:avLst/>
          </a:prstGeom>
          <a:solidFill>
            <a:srgbClr val="ED19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object 2">
            <a:extLst>
              <a:ext uri="{FF2B5EF4-FFF2-40B4-BE49-F238E27FC236}">
                <a16:creationId xmlns:a16="http://schemas.microsoft.com/office/drawing/2014/main" id="{F4543A14-BC5C-A648-A12E-9978279E4C7A}"/>
              </a:ext>
            </a:extLst>
          </p:cNvPr>
          <p:cNvSpPr txBox="1">
            <a:spLocks/>
          </p:cNvSpPr>
          <p:nvPr/>
        </p:nvSpPr>
        <p:spPr>
          <a:xfrm>
            <a:off x="2258048" y="2685756"/>
            <a:ext cx="7848872" cy="95744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5080" indent="-12700" algn="ctr">
              <a:lnSpc>
                <a:spcPct val="111100"/>
              </a:lnSpc>
              <a:spcBef>
                <a:spcPts val="100"/>
              </a:spcBef>
            </a:pPr>
            <a:r>
              <a:rPr lang="en-GB" sz="2800" spc="-10">
                <a:solidFill>
                  <a:schemeClr val="bg1"/>
                </a:solidFill>
                <a:latin typeface="+mn-lt"/>
                <a:ea typeface="Source Sans Pro" panose="020B0503030403020204" pitchFamily="34" charset="0"/>
                <a:cs typeface="Source Sans Pro Light"/>
              </a:rPr>
              <a:t>Creating a neuro-inclusive workplace</a:t>
            </a:r>
          </a:p>
          <a:p>
            <a:pPr marL="12700" marR="5080" indent="-12700" algn="ctr">
              <a:lnSpc>
                <a:spcPct val="111100"/>
              </a:lnSpc>
              <a:spcBef>
                <a:spcPts val="100"/>
              </a:spcBef>
            </a:pPr>
            <a:endParaRPr lang="en-GB" sz="2800" spc="-10">
              <a:solidFill>
                <a:schemeClr val="bg1"/>
              </a:solidFill>
              <a:latin typeface="+mn-lt"/>
              <a:ea typeface="Source Sans Pro" panose="020B0503030403020204" pitchFamily="34" charset="0"/>
              <a:cs typeface="Source Sans Pro Light"/>
            </a:endParaRPr>
          </a:p>
        </p:txBody>
      </p:sp>
      <p:sp>
        <p:nvSpPr>
          <p:cNvPr id="17" name="object 9">
            <a:hlinkClick r:id="rId3"/>
            <a:extLst>
              <a:ext uri="{FF2B5EF4-FFF2-40B4-BE49-F238E27FC236}">
                <a16:creationId xmlns:a16="http://schemas.microsoft.com/office/drawing/2014/main" id="{FF760C26-00A8-C347-9A05-6D7754451F74}"/>
              </a:ext>
            </a:extLst>
          </p:cNvPr>
          <p:cNvSpPr>
            <a:spLocks noChangeAspect="1"/>
          </p:cNvSpPr>
          <p:nvPr/>
        </p:nvSpPr>
        <p:spPr>
          <a:xfrm>
            <a:off x="5386773" y="4085053"/>
            <a:ext cx="1599776" cy="1599776"/>
          </a:xfrm>
          <a:custGeom>
            <a:avLst/>
            <a:gdLst/>
            <a:ahLst/>
            <a:cxnLst/>
            <a:rect l="l" t="t" r="r" b="b"/>
            <a:pathLst>
              <a:path w="1800225" h="1800225">
                <a:moveTo>
                  <a:pt x="1631111" y="900010"/>
                </a:moveTo>
                <a:lnTo>
                  <a:pt x="1629562" y="851941"/>
                </a:lnTo>
                <a:lnTo>
                  <a:pt x="1624952" y="804697"/>
                </a:lnTo>
                <a:lnTo>
                  <a:pt x="1617408" y="758380"/>
                </a:lnTo>
                <a:lnTo>
                  <a:pt x="1607007" y="713092"/>
                </a:lnTo>
                <a:lnTo>
                  <a:pt x="1593837" y="668921"/>
                </a:lnTo>
                <a:lnTo>
                  <a:pt x="1578013" y="625957"/>
                </a:lnTo>
                <a:lnTo>
                  <a:pt x="1559636" y="584314"/>
                </a:lnTo>
                <a:lnTo>
                  <a:pt x="1538782" y="544080"/>
                </a:lnTo>
                <a:lnTo>
                  <a:pt x="1515554" y="505345"/>
                </a:lnTo>
                <a:lnTo>
                  <a:pt x="1490052" y="468210"/>
                </a:lnTo>
                <a:lnTo>
                  <a:pt x="1462366" y="432777"/>
                </a:lnTo>
                <a:lnTo>
                  <a:pt x="1432610" y="399135"/>
                </a:lnTo>
                <a:lnTo>
                  <a:pt x="1400860" y="367385"/>
                </a:lnTo>
                <a:lnTo>
                  <a:pt x="1367218" y="337629"/>
                </a:lnTo>
                <a:lnTo>
                  <a:pt x="1331785" y="309943"/>
                </a:lnTo>
                <a:lnTo>
                  <a:pt x="1294650" y="284441"/>
                </a:lnTo>
                <a:lnTo>
                  <a:pt x="1255928" y="261226"/>
                </a:lnTo>
                <a:lnTo>
                  <a:pt x="1215694" y="240360"/>
                </a:lnTo>
                <a:lnTo>
                  <a:pt x="1190993" y="229463"/>
                </a:lnTo>
                <a:lnTo>
                  <a:pt x="1190993" y="900010"/>
                </a:lnTo>
                <a:lnTo>
                  <a:pt x="1187183" y="947204"/>
                </a:lnTo>
                <a:lnTo>
                  <a:pt x="1176159" y="991984"/>
                </a:lnTo>
                <a:lnTo>
                  <a:pt x="1158506" y="1033741"/>
                </a:lnTo>
                <a:lnTo>
                  <a:pt x="1134846" y="1071867"/>
                </a:lnTo>
                <a:lnTo>
                  <a:pt x="1105763" y="1105776"/>
                </a:lnTo>
                <a:lnTo>
                  <a:pt x="1071854" y="1134859"/>
                </a:lnTo>
                <a:lnTo>
                  <a:pt x="1033729" y="1158519"/>
                </a:lnTo>
                <a:lnTo>
                  <a:pt x="991971" y="1176172"/>
                </a:lnTo>
                <a:lnTo>
                  <a:pt x="947204" y="1187196"/>
                </a:lnTo>
                <a:lnTo>
                  <a:pt x="899998" y="1191006"/>
                </a:lnTo>
                <a:lnTo>
                  <a:pt x="852792" y="1187196"/>
                </a:lnTo>
                <a:lnTo>
                  <a:pt x="808024" y="1176172"/>
                </a:lnTo>
                <a:lnTo>
                  <a:pt x="766267" y="1158519"/>
                </a:lnTo>
                <a:lnTo>
                  <a:pt x="728129" y="1134859"/>
                </a:lnTo>
                <a:lnTo>
                  <a:pt x="694220" y="1105776"/>
                </a:lnTo>
                <a:lnTo>
                  <a:pt x="665137" y="1071867"/>
                </a:lnTo>
                <a:lnTo>
                  <a:pt x="641477" y="1033741"/>
                </a:lnTo>
                <a:lnTo>
                  <a:pt x="623824" y="991984"/>
                </a:lnTo>
                <a:lnTo>
                  <a:pt x="612800" y="947204"/>
                </a:lnTo>
                <a:lnTo>
                  <a:pt x="608990" y="900010"/>
                </a:lnTo>
                <a:lnTo>
                  <a:pt x="612800" y="852805"/>
                </a:lnTo>
                <a:lnTo>
                  <a:pt x="623824" y="808024"/>
                </a:lnTo>
                <a:lnTo>
                  <a:pt x="641477" y="766279"/>
                </a:lnTo>
                <a:lnTo>
                  <a:pt x="665137" y="728141"/>
                </a:lnTo>
                <a:lnTo>
                  <a:pt x="694220" y="694232"/>
                </a:lnTo>
                <a:lnTo>
                  <a:pt x="728129" y="665149"/>
                </a:lnTo>
                <a:lnTo>
                  <a:pt x="766267" y="641489"/>
                </a:lnTo>
                <a:lnTo>
                  <a:pt x="808024" y="623836"/>
                </a:lnTo>
                <a:lnTo>
                  <a:pt x="852792" y="612813"/>
                </a:lnTo>
                <a:lnTo>
                  <a:pt x="899998" y="609003"/>
                </a:lnTo>
                <a:lnTo>
                  <a:pt x="947204" y="612813"/>
                </a:lnTo>
                <a:lnTo>
                  <a:pt x="991971" y="623836"/>
                </a:lnTo>
                <a:lnTo>
                  <a:pt x="1033729" y="641489"/>
                </a:lnTo>
                <a:lnTo>
                  <a:pt x="1071854" y="665149"/>
                </a:lnTo>
                <a:lnTo>
                  <a:pt x="1105763" y="694232"/>
                </a:lnTo>
                <a:lnTo>
                  <a:pt x="1134846" y="728141"/>
                </a:lnTo>
                <a:lnTo>
                  <a:pt x="1158506" y="766279"/>
                </a:lnTo>
                <a:lnTo>
                  <a:pt x="1176159" y="808024"/>
                </a:lnTo>
                <a:lnTo>
                  <a:pt x="1187183" y="852805"/>
                </a:lnTo>
                <a:lnTo>
                  <a:pt x="1190993" y="900010"/>
                </a:lnTo>
                <a:lnTo>
                  <a:pt x="1190993" y="229463"/>
                </a:lnTo>
                <a:lnTo>
                  <a:pt x="1131087" y="206159"/>
                </a:lnTo>
                <a:lnTo>
                  <a:pt x="1086916" y="193001"/>
                </a:lnTo>
                <a:lnTo>
                  <a:pt x="1041628" y="182587"/>
                </a:lnTo>
                <a:lnTo>
                  <a:pt x="995311" y="175044"/>
                </a:lnTo>
                <a:lnTo>
                  <a:pt x="948067" y="170434"/>
                </a:lnTo>
                <a:lnTo>
                  <a:pt x="899998" y="168884"/>
                </a:lnTo>
                <a:lnTo>
                  <a:pt x="851928" y="170434"/>
                </a:lnTo>
                <a:lnTo>
                  <a:pt x="804684" y="175044"/>
                </a:lnTo>
                <a:lnTo>
                  <a:pt x="758367" y="182587"/>
                </a:lnTo>
                <a:lnTo>
                  <a:pt x="713079" y="193001"/>
                </a:lnTo>
                <a:lnTo>
                  <a:pt x="668909" y="206159"/>
                </a:lnTo>
                <a:lnTo>
                  <a:pt x="625957" y="221983"/>
                </a:lnTo>
                <a:lnTo>
                  <a:pt x="584301" y="240360"/>
                </a:lnTo>
                <a:lnTo>
                  <a:pt x="544068" y="261226"/>
                </a:lnTo>
                <a:lnTo>
                  <a:pt x="505345" y="284441"/>
                </a:lnTo>
                <a:lnTo>
                  <a:pt x="468210" y="309943"/>
                </a:lnTo>
                <a:lnTo>
                  <a:pt x="432777" y="337629"/>
                </a:lnTo>
                <a:lnTo>
                  <a:pt x="399135" y="367385"/>
                </a:lnTo>
                <a:lnTo>
                  <a:pt x="367385" y="399135"/>
                </a:lnTo>
                <a:lnTo>
                  <a:pt x="337616" y="432777"/>
                </a:lnTo>
                <a:lnTo>
                  <a:pt x="309943" y="468210"/>
                </a:lnTo>
                <a:lnTo>
                  <a:pt x="284441" y="505345"/>
                </a:lnTo>
                <a:lnTo>
                  <a:pt x="261213" y="544080"/>
                </a:lnTo>
                <a:lnTo>
                  <a:pt x="240360" y="584314"/>
                </a:lnTo>
                <a:lnTo>
                  <a:pt x="221970" y="625957"/>
                </a:lnTo>
                <a:lnTo>
                  <a:pt x="206146" y="668921"/>
                </a:lnTo>
                <a:lnTo>
                  <a:pt x="192989" y="713092"/>
                </a:lnTo>
                <a:lnTo>
                  <a:pt x="182575" y="758380"/>
                </a:lnTo>
                <a:lnTo>
                  <a:pt x="175031" y="804697"/>
                </a:lnTo>
                <a:lnTo>
                  <a:pt x="170434" y="851941"/>
                </a:lnTo>
                <a:lnTo>
                  <a:pt x="168871" y="900010"/>
                </a:lnTo>
                <a:lnTo>
                  <a:pt x="170434" y="948080"/>
                </a:lnTo>
                <a:lnTo>
                  <a:pt x="175031" y="995324"/>
                </a:lnTo>
                <a:lnTo>
                  <a:pt x="182575" y="1041641"/>
                </a:lnTo>
                <a:lnTo>
                  <a:pt x="192989" y="1086929"/>
                </a:lnTo>
                <a:lnTo>
                  <a:pt x="206146" y="1131100"/>
                </a:lnTo>
                <a:lnTo>
                  <a:pt x="221970" y="1174051"/>
                </a:lnTo>
                <a:lnTo>
                  <a:pt x="240360" y="1215694"/>
                </a:lnTo>
                <a:lnTo>
                  <a:pt x="261213" y="1255941"/>
                </a:lnTo>
                <a:lnTo>
                  <a:pt x="284441" y="1294663"/>
                </a:lnTo>
                <a:lnTo>
                  <a:pt x="309943" y="1331798"/>
                </a:lnTo>
                <a:lnTo>
                  <a:pt x="337616" y="1367231"/>
                </a:lnTo>
                <a:lnTo>
                  <a:pt x="367385" y="1400873"/>
                </a:lnTo>
                <a:lnTo>
                  <a:pt x="399135" y="1432623"/>
                </a:lnTo>
                <a:lnTo>
                  <a:pt x="432777" y="1462379"/>
                </a:lnTo>
                <a:lnTo>
                  <a:pt x="468210" y="1490065"/>
                </a:lnTo>
                <a:lnTo>
                  <a:pt x="505345" y="1515567"/>
                </a:lnTo>
                <a:lnTo>
                  <a:pt x="544068" y="1538795"/>
                </a:lnTo>
                <a:lnTo>
                  <a:pt x="584301" y="1559648"/>
                </a:lnTo>
                <a:lnTo>
                  <a:pt x="625957" y="1578025"/>
                </a:lnTo>
                <a:lnTo>
                  <a:pt x="668909" y="1593850"/>
                </a:lnTo>
                <a:lnTo>
                  <a:pt x="713079" y="1607007"/>
                </a:lnTo>
                <a:lnTo>
                  <a:pt x="758367" y="1617421"/>
                </a:lnTo>
                <a:lnTo>
                  <a:pt x="804684" y="1624965"/>
                </a:lnTo>
                <a:lnTo>
                  <a:pt x="851928" y="1629575"/>
                </a:lnTo>
                <a:lnTo>
                  <a:pt x="899998" y="1631124"/>
                </a:lnTo>
                <a:lnTo>
                  <a:pt x="948067" y="1629575"/>
                </a:lnTo>
                <a:lnTo>
                  <a:pt x="995311" y="1624965"/>
                </a:lnTo>
                <a:lnTo>
                  <a:pt x="1041628" y="1617421"/>
                </a:lnTo>
                <a:lnTo>
                  <a:pt x="1086916" y="1607007"/>
                </a:lnTo>
                <a:lnTo>
                  <a:pt x="1131087" y="1593850"/>
                </a:lnTo>
                <a:lnTo>
                  <a:pt x="1174038" y="1578025"/>
                </a:lnTo>
                <a:lnTo>
                  <a:pt x="1215694" y="1559648"/>
                </a:lnTo>
                <a:lnTo>
                  <a:pt x="1255928" y="1538795"/>
                </a:lnTo>
                <a:lnTo>
                  <a:pt x="1294650" y="1515567"/>
                </a:lnTo>
                <a:lnTo>
                  <a:pt x="1331785" y="1490065"/>
                </a:lnTo>
                <a:lnTo>
                  <a:pt x="1367218" y="1462379"/>
                </a:lnTo>
                <a:lnTo>
                  <a:pt x="1400860" y="1432623"/>
                </a:lnTo>
                <a:lnTo>
                  <a:pt x="1432610" y="1400873"/>
                </a:lnTo>
                <a:lnTo>
                  <a:pt x="1462366" y="1367231"/>
                </a:lnTo>
                <a:lnTo>
                  <a:pt x="1490052" y="1331798"/>
                </a:lnTo>
                <a:lnTo>
                  <a:pt x="1515554" y="1294663"/>
                </a:lnTo>
                <a:lnTo>
                  <a:pt x="1538782" y="1255941"/>
                </a:lnTo>
                <a:lnTo>
                  <a:pt x="1559636" y="1215694"/>
                </a:lnTo>
                <a:lnTo>
                  <a:pt x="1578013" y="1174051"/>
                </a:lnTo>
                <a:lnTo>
                  <a:pt x="1593837" y="1131100"/>
                </a:lnTo>
                <a:lnTo>
                  <a:pt x="1607007" y="1086929"/>
                </a:lnTo>
                <a:lnTo>
                  <a:pt x="1617408" y="1041641"/>
                </a:lnTo>
                <a:lnTo>
                  <a:pt x="1624952" y="995324"/>
                </a:lnTo>
                <a:lnTo>
                  <a:pt x="1629562" y="948080"/>
                </a:lnTo>
                <a:lnTo>
                  <a:pt x="1631111" y="900010"/>
                </a:lnTo>
                <a:close/>
              </a:path>
              <a:path w="1800225" h="1800225">
                <a:moveTo>
                  <a:pt x="1799996" y="899998"/>
                </a:moveTo>
                <a:lnTo>
                  <a:pt x="1798751" y="852208"/>
                </a:lnTo>
                <a:lnTo>
                  <a:pt x="1795043" y="805053"/>
                </a:lnTo>
                <a:lnTo>
                  <a:pt x="1788960" y="758621"/>
                </a:lnTo>
                <a:lnTo>
                  <a:pt x="1780540" y="712965"/>
                </a:lnTo>
                <a:lnTo>
                  <a:pt x="1769846" y="668134"/>
                </a:lnTo>
                <a:lnTo>
                  <a:pt x="1756956" y="624205"/>
                </a:lnTo>
                <a:lnTo>
                  <a:pt x="1741919" y="581240"/>
                </a:lnTo>
                <a:lnTo>
                  <a:pt x="1724799" y="539305"/>
                </a:lnTo>
                <a:lnTo>
                  <a:pt x="1705660" y="498436"/>
                </a:lnTo>
                <a:lnTo>
                  <a:pt x="1684578" y="458736"/>
                </a:lnTo>
                <a:lnTo>
                  <a:pt x="1684439" y="458508"/>
                </a:lnTo>
                <a:lnTo>
                  <a:pt x="1684439" y="899998"/>
                </a:lnTo>
                <a:lnTo>
                  <a:pt x="1683004" y="947801"/>
                </a:lnTo>
                <a:lnTo>
                  <a:pt x="1678749" y="994956"/>
                </a:lnTo>
                <a:lnTo>
                  <a:pt x="1671802" y="1041006"/>
                </a:lnTo>
                <a:lnTo>
                  <a:pt x="1662188" y="1086281"/>
                </a:lnTo>
                <a:lnTo>
                  <a:pt x="1650022" y="1130541"/>
                </a:lnTo>
                <a:lnTo>
                  <a:pt x="1635366" y="1173721"/>
                </a:lnTo>
                <a:lnTo>
                  <a:pt x="1618310" y="1215732"/>
                </a:lnTo>
                <a:lnTo>
                  <a:pt x="1598942" y="1256499"/>
                </a:lnTo>
                <a:lnTo>
                  <a:pt x="1577340" y="1295920"/>
                </a:lnTo>
                <a:lnTo>
                  <a:pt x="1553591" y="1333944"/>
                </a:lnTo>
                <a:lnTo>
                  <a:pt x="1527759" y="1370469"/>
                </a:lnTo>
                <a:lnTo>
                  <a:pt x="1499946" y="1405407"/>
                </a:lnTo>
                <a:lnTo>
                  <a:pt x="1470228" y="1438694"/>
                </a:lnTo>
                <a:lnTo>
                  <a:pt x="1438694" y="1470240"/>
                </a:lnTo>
                <a:lnTo>
                  <a:pt x="1405407" y="1499958"/>
                </a:lnTo>
                <a:lnTo>
                  <a:pt x="1370457" y="1527771"/>
                </a:lnTo>
                <a:lnTo>
                  <a:pt x="1333944" y="1553591"/>
                </a:lnTo>
                <a:lnTo>
                  <a:pt x="1295920" y="1577340"/>
                </a:lnTo>
                <a:lnTo>
                  <a:pt x="1256487" y="1598942"/>
                </a:lnTo>
                <a:lnTo>
                  <a:pt x="1215732" y="1618322"/>
                </a:lnTo>
                <a:lnTo>
                  <a:pt x="1173721" y="1635366"/>
                </a:lnTo>
                <a:lnTo>
                  <a:pt x="1130541" y="1650022"/>
                </a:lnTo>
                <a:lnTo>
                  <a:pt x="1086269" y="1662201"/>
                </a:lnTo>
                <a:lnTo>
                  <a:pt x="1041006" y="1671802"/>
                </a:lnTo>
                <a:lnTo>
                  <a:pt x="994816" y="1678774"/>
                </a:lnTo>
                <a:lnTo>
                  <a:pt x="947788" y="1683016"/>
                </a:lnTo>
                <a:lnTo>
                  <a:pt x="899998" y="1684439"/>
                </a:lnTo>
                <a:lnTo>
                  <a:pt x="852208" y="1683016"/>
                </a:lnTo>
                <a:lnTo>
                  <a:pt x="805180" y="1678774"/>
                </a:lnTo>
                <a:lnTo>
                  <a:pt x="758990" y="1671802"/>
                </a:lnTo>
                <a:lnTo>
                  <a:pt x="713727" y="1662201"/>
                </a:lnTo>
                <a:lnTo>
                  <a:pt x="669455" y="1650022"/>
                </a:lnTo>
                <a:lnTo>
                  <a:pt x="626275" y="1635366"/>
                </a:lnTo>
                <a:lnTo>
                  <a:pt x="584263" y="1618322"/>
                </a:lnTo>
                <a:lnTo>
                  <a:pt x="543496" y="1598942"/>
                </a:lnTo>
                <a:lnTo>
                  <a:pt x="504075" y="1577340"/>
                </a:lnTo>
                <a:lnTo>
                  <a:pt x="466051" y="1553591"/>
                </a:lnTo>
                <a:lnTo>
                  <a:pt x="429526" y="1527771"/>
                </a:lnTo>
                <a:lnTo>
                  <a:pt x="394589" y="1499958"/>
                </a:lnTo>
                <a:lnTo>
                  <a:pt x="361302" y="1470240"/>
                </a:lnTo>
                <a:lnTo>
                  <a:pt x="329768" y="1438694"/>
                </a:lnTo>
                <a:lnTo>
                  <a:pt x="300050" y="1405407"/>
                </a:lnTo>
                <a:lnTo>
                  <a:pt x="272237" y="1370469"/>
                </a:lnTo>
                <a:lnTo>
                  <a:pt x="246405" y="1333944"/>
                </a:lnTo>
                <a:lnTo>
                  <a:pt x="222656" y="1295920"/>
                </a:lnTo>
                <a:lnTo>
                  <a:pt x="201053" y="1256499"/>
                </a:lnTo>
                <a:lnTo>
                  <a:pt x="181686" y="1215732"/>
                </a:lnTo>
                <a:lnTo>
                  <a:pt x="164630" y="1173721"/>
                </a:lnTo>
                <a:lnTo>
                  <a:pt x="149974" y="1130541"/>
                </a:lnTo>
                <a:lnTo>
                  <a:pt x="137807" y="1086281"/>
                </a:lnTo>
                <a:lnTo>
                  <a:pt x="128193" y="1041006"/>
                </a:lnTo>
                <a:lnTo>
                  <a:pt x="121234" y="994816"/>
                </a:lnTo>
                <a:lnTo>
                  <a:pt x="116992" y="947788"/>
                </a:lnTo>
                <a:lnTo>
                  <a:pt x="115557" y="899998"/>
                </a:lnTo>
                <a:lnTo>
                  <a:pt x="116992" y="852208"/>
                </a:lnTo>
                <a:lnTo>
                  <a:pt x="121246" y="805053"/>
                </a:lnTo>
                <a:lnTo>
                  <a:pt x="128193" y="759002"/>
                </a:lnTo>
                <a:lnTo>
                  <a:pt x="137807" y="713727"/>
                </a:lnTo>
                <a:lnTo>
                  <a:pt x="149974" y="669467"/>
                </a:lnTo>
                <a:lnTo>
                  <a:pt x="164630" y="626287"/>
                </a:lnTo>
                <a:lnTo>
                  <a:pt x="181686" y="584276"/>
                </a:lnTo>
                <a:lnTo>
                  <a:pt x="201053" y="543509"/>
                </a:lnTo>
                <a:lnTo>
                  <a:pt x="222656" y="504075"/>
                </a:lnTo>
                <a:lnTo>
                  <a:pt x="246405" y="466064"/>
                </a:lnTo>
                <a:lnTo>
                  <a:pt x="272237" y="429539"/>
                </a:lnTo>
                <a:lnTo>
                  <a:pt x="300050" y="394601"/>
                </a:lnTo>
                <a:lnTo>
                  <a:pt x="329768" y="361315"/>
                </a:lnTo>
                <a:lnTo>
                  <a:pt x="361302" y="329768"/>
                </a:lnTo>
                <a:lnTo>
                  <a:pt x="394589" y="300050"/>
                </a:lnTo>
                <a:lnTo>
                  <a:pt x="429526" y="272237"/>
                </a:lnTo>
                <a:lnTo>
                  <a:pt x="466051" y="246418"/>
                </a:lnTo>
                <a:lnTo>
                  <a:pt x="504075" y="222656"/>
                </a:lnTo>
                <a:lnTo>
                  <a:pt x="543496" y="201066"/>
                </a:lnTo>
                <a:lnTo>
                  <a:pt x="584263" y="181686"/>
                </a:lnTo>
                <a:lnTo>
                  <a:pt x="626275" y="164642"/>
                </a:lnTo>
                <a:lnTo>
                  <a:pt x="669455" y="149987"/>
                </a:lnTo>
                <a:lnTo>
                  <a:pt x="713727" y="137807"/>
                </a:lnTo>
                <a:lnTo>
                  <a:pt x="758990" y="128206"/>
                </a:lnTo>
                <a:lnTo>
                  <a:pt x="805180" y="121234"/>
                </a:lnTo>
                <a:lnTo>
                  <a:pt x="852208" y="116992"/>
                </a:lnTo>
                <a:lnTo>
                  <a:pt x="899998" y="115557"/>
                </a:lnTo>
                <a:lnTo>
                  <a:pt x="947788" y="116992"/>
                </a:lnTo>
                <a:lnTo>
                  <a:pt x="994816" y="121234"/>
                </a:lnTo>
                <a:lnTo>
                  <a:pt x="1041006" y="128206"/>
                </a:lnTo>
                <a:lnTo>
                  <a:pt x="1086269" y="137807"/>
                </a:lnTo>
                <a:lnTo>
                  <a:pt x="1130541" y="149987"/>
                </a:lnTo>
                <a:lnTo>
                  <a:pt x="1173721" y="164642"/>
                </a:lnTo>
                <a:lnTo>
                  <a:pt x="1215732" y="181686"/>
                </a:lnTo>
                <a:lnTo>
                  <a:pt x="1256487" y="201066"/>
                </a:lnTo>
                <a:lnTo>
                  <a:pt x="1295920" y="222656"/>
                </a:lnTo>
                <a:lnTo>
                  <a:pt x="1333944" y="246418"/>
                </a:lnTo>
                <a:lnTo>
                  <a:pt x="1370457" y="272237"/>
                </a:lnTo>
                <a:lnTo>
                  <a:pt x="1405407" y="300050"/>
                </a:lnTo>
                <a:lnTo>
                  <a:pt x="1438694" y="329768"/>
                </a:lnTo>
                <a:lnTo>
                  <a:pt x="1470228" y="361315"/>
                </a:lnTo>
                <a:lnTo>
                  <a:pt x="1499946" y="394601"/>
                </a:lnTo>
                <a:lnTo>
                  <a:pt x="1527759" y="429539"/>
                </a:lnTo>
                <a:lnTo>
                  <a:pt x="1553591" y="466064"/>
                </a:lnTo>
                <a:lnTo>
                  <a:pt x="1577340" y="504075"/>
                </a:lnTo>
                <a:lnTo>
                  <a:pt x="1598942" y="543509"/>
                </a:lnTo>
                <a:lnTo>
                  <a:pt x="1618310" y="584276"/>
                </a:lnTo>
                <a:lnTo>
                  <a:pt x="1635366" y="626287"/>
                </a:lnTo>
                <a:lnTo>
                  <a:pt x="1650022" y="669467"/>
                </a:lnTo>
                <a:lnTo>
                  <a:pt x="1662188" y="713727"/>
                </a:lnTo>
                <a:lnTo>
                  <a:pt x="1671802" y="759002"/>
                </a:lnTo>
                <a:lnTo>
                  <a:pt x="1678774" y="805192"/>
                </a:lnTo>
                <a:lnTo>
                  <a:pt x="1683004" y="852220"/>
                </a:lnTo>
                <a:lnTo>
                  <a:pt x="1684439" y="899998"/>
                </a:lnTo>
                <a:lnTo>
                  <a:pt x="1684439" y="458508"/>
                </a:lnTo>
                <a:lnTo>
                  <a:pt x="1661591" y="420230"/>
                </a:lnTo>
                <a:lnTo>
                  <a:pt x="1636776" y="382993"/>
                </a:lnTo>
                <a:lnTo>
                  <a:pt x="1610194" y="347103"/>
                </a:lnTo>
                <a:lnTo>
                  <a:pt x="1581899" y="312610"/>
                </a:lnTo>
                <a:lnTo>
                  <a:pt x="1551965" y="279565"/>
                </a:lnTo>
                <a:lnTo>
                  <a:pt x="1520444" y="248043"/>
                </a:lnTo>
                <a:lnTo>
                  <a:pt x="1487398" y="218109"/>
                </a:lnTo>
                <a:lnTo>
                  <a:pt x="1452905" y="189814"/>
                </a:lnTo>
                <a:lnTo>
                  <a:pt x="1417002" y="163233"/>
                </a:lnTo>
                <a:lnTo>
                  <a:pt x="1379778" y="138417"/>
                </a:lnTo>
                <a:lnTo>
                  <a:pt x="1341501" y="115557"/>
                </a:lnTo>
                <a:lnTo>
                  <a:pt x="1301559" y="94335"/>
                </a:lnTo>
                <a:lnTo>
                  <a:pt x="1260703" y="75209"/>
                </a:lnTo>
                <a:lnTo>
                  <a:pt x="1218755" y="58089"/>
                </a:lnTo>
                <a:lnTo>
                  <a:pt x="1175791" y="43053"/>
                </a:lnTo>
                <a:lnTo>
                  <a:pt x="1131874" y="30162"/>
                </a:lnTo>
                <a:lnTo>
                  <a:pt x="1087043" y="19469"/>
                </a:lnTo>
                <a:lnTo>
                  <a:pt x="1041387" y="11049"/>
                </a:lnTo>
                <a:lnTo>
                  <a:pt x="994943" y="4953"/>
                </a:lnTo>
                <a:lnTo>
                  <a:pt x="947801" y="1257"/>
                </a:lnTo>
                <a:lnTo>
                  <a:pt x="899998" y="0"/>
                </a:lnTo>
                <a:lnTo>
                  <a:pt x="852208" y="1257"/>
                </a:lnTo>
                <a:lnTo>
                  <a:pt x="805053" y="4953"/>
                </a:lnTo>
                <a:lnTo>
                  <a:pt x="758621" y="11049"/>
                </a:lnTo>
                <a:lnTo>
                  <a:pt x="712952" y="19469"/>
                </a:lnTo>
                <a:lnTo>
                  <a:pt x="668134" y="30162"/>
                </a:lnTo>
                <a:lnTo>
                  <a:pt x="624205" y="43053"/>
                </a:lnTo>
                <a:lnTo>
                  <a:pt x="581240" y="58089"/>
                </a:lnTo>
                <a:lnTo>
                  <a:pt x="539292" y="75209"/>
                </a:lnTo>
                <a:lnTo>
                  <a:pt x="498436" y="94335"/>
                </a:lnTo>
                <a:lnTo>
                  <a:pt x="458724" y="115430"/>
                </a:lnTo>
                <a:lnTo>
                  <a:pt x="420230" y="138417"/>
                </a:lnTo>
                <a:lnTo>
                  <a:pt x="382993" y="163233"/>
                </a:lnTo>
                <a:lnTo>
                  <a:pt x="347103" y="189814"/>
                </a:lnTo>
                <a:lnTo>
                  <a:pt x="312597" y="218109"/>
                </a:lnTo>
                <a:lnTo>
                  <a:pt x="279565" y="248043"/>
                </a:lnTo>
                <a:lnTo>
                  <a:pt x="248043" y="279565"/>
                </a:lnTo>
                <a:lnTo>
                  <a:pt x="218097" y="312610"/>
                </a:lnTo>
                <a:lnTo>
                  <a:pt x="189814" y="347103"/>
                </a:lnTo>
                <a:lnTo>
                  <a:pt x="163220" y="382993"/>
                </a:lnTo>
                <a:lnTo>
                  <a:pt x="138404" y="420230"/>
                </a:lnTo>
                <a:lnTo>
                  <a:pt x="115417" y="458736"/>
                </a:lnTo>
                <a:lnTo>
                  <a:pt x="94335" y="498436"/>
                </a:lnTo>
                <a:lnTo>
                  <a:pt x="75196" y="539305"/>
                </a:lnTo>
                <a:lnTo>
                  <a:pt x="58077" y="581240"/>
                </a:lnTo>
                <a:lnTo>
                  <a:pt x="43040" y="624205"/>
                </a:lnTo>
                <a:lnTo>
                  <a:pt x="30149" y="668134"/>
                </a:lnTo>
                <a:lnTo>
                  <a:pt x="19469" y="712965"/>
                </a:lnTo>
                <a:lnTo>
                  <a:pt x="11036" y="758621"/>
                </a:lnTo>
                <a:lnTo>
                  <a:pt x="4940" y="805192"/>
                </a:lnTo>
                <a:lnTo>
                  <a:pt x="1244" y="852220"/>
                </a:lnTo>
                <a:lnTo>
                  <a:pt x="0" y="899998"/>
                </a:lnTo>
                <a:lnTo>
                  <a:pt x="1244" y="947801"/>
                </a:lnTo>
                <a:lnTo>
                  <a:pt x="4953" y="994956"/>
                </a:lnTo>
                <a:lnTo>
                  <a:pt x="11036" y="1041387"/>
                </a:lnTo>
                <a:lnTo>
                  <a:pt x="19469" y="1087043"/>
                </a:lnTo>
                <a:lnTo>
                  <a:pt x="30149" y="1131874"/>
                </a:lnTo>
                <a:lnTo>
                  <a:pt x="43040" y="1175804"/>
                </a:lnTo>
                <a:lnTo>
                  <a:pt x="58077" y="1218768"/>
                </a:lnTo>
                <a:lnTo>
                  <a:pt x="75196" y="1260703"/>
                </a:lnTo>
                <a:lnTo>
                  <a:pt x="94335" y="1301572"/>
                </a:lnTo>
                <a:lnTo>
                  <a:pt x="115417" y="1341272"/>
                </a:lnTo>
                <a:lnTo>
                  <a:pt x="138404" y="1379778"/>
                </a:lnTo>
                <a:lnTo>
                  <a:pt x="163220" y="1417015"/>
                </a:lnTo>
                <a:lnTo>
                  <a:pt x="189814" y="1452905"/>
                </a:lnTo>
                <a:lnTo>
                  <a:pt x="218097" y="1487398"/>
                </a:lnTo>
                <a:lnTo>
                  <a:pt x="248043" y="1520444"/>
                </a:lnTo>
                <a:lnTo>
                  <a:pt x="279565" y="1551965"/>
                </a:lnTo>
                <a:lnTo>
                  <a:pt x="312597" y="1581899"/>
                </a:lnTo>
                <a:lnTo>
                  <a:pt x="347103" y="1610194"/>
                </a:lnTo>
                <a:lnTo>
                  <a:pt x="382993" y="1636776"/>
                </a:lnTo>
                <a:lnTo>
                  <a:pt x="420230" y="1661591"/>
                </a:lnTo>
                <a:lnTo>
                  <a:pt x="458724" y="1684578"/>
                </a:lnTo>
                <a:lnTo>
                  <a:pt x="498436" y="1705673"/>
                </a:lnTo>
                <a:lnTo>
                  <a:pt x="539292" y="1724799"/>
                </a:lnTo>
                <a:lnTo>
                  <a:pt x="581240" y="1741919"/>
                </a:lnTo>
                <a:lnTo>
                  <a:pt x="624205" y="1756956"/>
                </a:lnTo>
                <a:lnTo>
                  <a:pt x="668134" y="1769846"/>
                </a:lnTo>
                <a:lnTo>
                  <a:pt x="712952" y="1780540"/>
                </a:lnTo>
                <a:lnTo>
                  <a:pt x="758621" y="1788960"/>
                </a:lnTo>
                <a:lnTo>
                  <a:pt x="805053" y="1795056"/>
                </a:lnTo>
                <a:lnTo>
                  <a:pt x="852208" y="1798751"/>
                </a:lnTo>
                <a:lnTo>
                  <a:pt x="899998" y="1799996"/>
                </a:lnTo>
                <a:lnTo>
                  <a:pt x="947801" y="1798751"/>
                </a:lnTo>
                <a:lnTo>
                  <a:pt x="994943" y="1795056"/>
                </a:lnTo>
                <a:lnTo>
                  <a:pt x="1041387" y="1788960"/>
                </a:lnTo>
                <a:lnTo>
                  <a:pt x="1087043" y="1780540"/>
                </a:lnTo>
                <a:lnTo>
                  <a:pt x="1131874" y="1769846"/>
                </a:lnTo>
                <a:lnTo>
                  <a:pt x="1175791" y="1756956"/>
                </a:lnTo>
                <a:lnTo>
                  <a:pt x="1218755" y="1741919"/>
                </a:lnTo>
                <a:lnTo>
                  <a:pt x="1260703" y="1724799"/>
                </a:lnTo>
                <a:lnTo>
                  <a:pt x="1301559" y="1705673"/>
                </a:lnTo>
                <a:lnTo>
                  <a:pt x="1341272" y="1684578"/>
                </a:lnTo>
                <a:lnTo>
                  <a:pt x="1341501" y="1684439"/>
                </a:lnTo>
                <a:lnTo>
                  <a:pt x="1379778" y="1661591"/>
                </a:lnTo>
                <a:lnTo>
                  <a:pt x="1417002" y="1636776"/>
                </a:lnTo>
                <a:lnTo>
                  <a:pt x="1452905" y="1610194"/>
                </a:lnTo>
                <a:lnTo>
                  <a:pt x="1487398" y="1581899"/>
                </a:lnTo>
                <a:lnTo>
                  <a:pt x="1520444" y="1551965"/>
                </a:lnTo>
                <a:lnTo>
                  <a:pt x="1551965" y="1520444"/>
                </a:lnTo>
                <a:lnTo>
                  <a:pt x="1581899" y="1487398"/>
                </a:lnTo>
                <a:lnTo>
                  <a:pt x="1610194" y="1452905"/>
                </a:lnTo>
                <a:lnTo>
                  <a:pt x="1636776" y="1417015"/>
                </a:lnTo>
                <a:lnTo>
                  <a:pt x="1661591" y="1379778"/>
                </a:lnTo>
                <a:lnTo>
                  <a:pt x="1684578" y="1341272"/>
                </a:lnTo>
                <a:lnTo>
                  <a:pt x="1705660" y="1301572"/>
                </a:lnTo>
                <a:lnTo>
                  <a:pt x="1724799" y="1260703"/>
                </a:lnTo>
                <a:lnTo>
                  <a:pt x="1741919" y="1218768"/>
                </a:lnTo>
                <a:lnTo>
                  <a:pt x="1756956" y="1175804"/>
                </a:lnTo>
                <a:lnTo>
                  <a:pt x="1769846" y="1131874"/>
                </a:lnTo>
                <a:lnTo>
                  <a:pt x="1780540" y="1087043"/>
                </a:lnTo>
                <a:lnTo>
                  <a:pt x="1788960" y="1041387"/>
                </a:lnTo>
                <a:lnTo>
                  <a:pt x="1795056" y="994816"/>
                </a:lnTo>
                <a:lnTo>
                  <a:pt x="1798751" y="947788"/>
                </a:lnTo>
                <a:lnTo>
                  <a:pt x="1799996" y="89999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72C0EBC-A46E-B144-BF17-0E623250AE49}"/>
              </a:ext>
            </a:extLst>
          </p:cNvPr>
          <p:cNvCxnSpPr>
            <a:cxnSpLocks/>
          </p:cNvCxnSpPr>
          <p:nvPr/>
        </p:nvCxnSpPr>
        <p:spPr>
          <a:xfrm>
            <a:off x="6182484" y="5589240"/>
            <a:ext cx="0" cy="1278566"/>
          </a:xfrm>
          <a:prstGeom prst="line">
            <a:avLst/>
          </a:pr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2751796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Introductions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2EB0391-0CF1-B545-946E-B9474641D044}"/>
              </a:ext>
            </a:extLst>
          </p:cNvPr>
          <p:cNvSpPr txBox="1"/>
          <p:nvPr/>
        </p:nvSpPr>
        <p:spPr>
          <a:xfrm>
            <a:off x="3091012" y="4609851"/>
            <a:ext cx="12402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Chris Lever</a:t>
            </a:r>
          </a:p>
          <a:p>
            <a:pPr algn="ctr"/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Consultant</a:t>
            </a:r>
          </a:p>
          <a:p>
            <a:pPr algn="ctr"/>
            <a:endParaRPr lang="en-GB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1" name="Donut 20">
            <a:extLst>
              <a:ext uri="{FF2B5EF4-FFF2-40B4-BE49-F238E27FC236}">
                <a16:creationId xmlns:a16="http://schemas.microsoft.com/office/drawing/2014/main" id="{21202AC0-64AF-6B45-AEB8-38C955D3AAD7}"/>
              </a:ext>
            </a:extLst>
          </p:cNvPr>
          <p:cNvSpPr/>
          <p:nvPr/>
        </p:nvSpPr>
        <p:spPr>
          <a:xfrm>
            <a:off x="2395731" y="1888083"/>
            <a:ext cx="2601641" cy="2601641"/>
          </a:xfrm>
          <a:prstGeom prst="donut">
            <a:avLst>
              <a:gd name="adj" fmla="val 13730"/>
            </a:avLst>
          </a:prstGeom>
          <a:solidFill>
            <a:srgbClr val="D500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58CE2F10-F20E-4E6E-9464-1EC4C05EB760}"/>
              </a:ext>
            </a:extLst>
          </p:cNvPr>
          <p:cNvSpPr/>
          <p:nvPr/>
        </p:nvSpPr>
        <p:spPr>
          <a:xfrm>
            <a:off x="2335668" y="1828020"/>
            <a:ext cx="2721768" cy="2721768"/>
          </a:xfrm>
          <a:prstGeom prst="ellipse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9F85A4E-FF2F-489A-9DFA-1AE8A9D7E4D5}"/>
              </a:ext>
            </a:extLst>
          </p:cNvPr>
          <p:cNvGrpSpPr/>
          <p:nvPr/>
        </p:nvGrpSpPr>
        <p:grpSpPr>
          <a:xfrm>
            <a:off x="9703703" y="4290568"/>
            <a:ext cx="3134241" cy="3062379"/>
            <a:chOff x="9264352" y="4381818"/>
            <a:chExt cx="3134241" cy="3062379"/>
          </a:xfrm>
        </p:grpSpPr>
        <p:grpSp>
          <p:nvGrpSpPr>
            <p:cNvPr id="24" name="object 9">
              <a:extLst>
                <a:ext uri="{FF2B5EF4-FFF2-40B4-BE49-F238E27FC236}">
                  <a16:creationId xmlns:a16="http://schemas.microsoft.com/office/drawing/2014/main" id="{465EDC50-B862-45AE-84C7-A1E096D3E6DB}"/>
                </a:ext>
              </a:extLst>
            </p:cNvPr>
            <p:cNvGrpSpPr/>
            <p:nvPr/>
          </p:nvGrpSpPr>
          <p:grpSpPr>
            <a:xfrm>
              <a:off x="10416480" y="5598000"/>
              <a:ext cx="1846197" cy="1846197"/>
              <a:chOff x="7178042" y="5239504"/>
              <a:chExt cx="1774189" cy="1774189"/>
            </a:xfrm>
          </p:grpSpPr>
          <p:sp>
            <p:nvSpPr>
              <p:cNvPr id="28" name="object 10">
                <a:extLst>
                  <a:ext uri="{FF2B5EF4-FFF2-40B4-BE49-F238E27FC236}">
                    <a16:creationId xmlns:a16="http://schemas.microsoft.com/office/drawing/2014/main" id="{31AED3AA-DC1A-4EA7-A025-5F046F5355FF}"/>
                  </a:ext>
                </a:extLst>
              </p:cNvPr>
              <p:cNvSpPr/>
              <p:nvPr/>
            </p:nvSpPr>
            <p:spPr>
              <a:xfrm>
                <a:off x="7757534" y="5824529"/>
                <a:ext cx="579755" cy="579755"/>
              </a:xfrm>
              <a:custGeom>
                <a:avLst/>
                <a:gdLst/>
                <a:ahLst/>
                <a:cxnLst/>
                <a:rect l="l" t="t" r="r" b="b"/>
                <a:pathLst>
                  <a:path w="579754" h="579754">
                    <a:moveTo>
                      <a:pt x="579602" y="289788"/>
                    </a:moveTo>
                    <a:lnTo>
                      <a:pt x="575809" y="336797"/>
                    </a:lnTo>
                    <a:lnTo>
                      <a:pt x="564828" y="381390"/>
                    </a:lnTo>
                    <a:lnTo>
                      <a:pt x="547256" y="422971"/>
                    </a:lnTo>
                    <a:lnTo>
                      <a:pt x="523689" y="460943"/>
                    </a:lnTo>
                    <a:lnTo>
                      <a:pt x="494723" y="494711"/>
                    </a:lnTo>
                    <a:lnTo>
                      <a:pt x="460956" y="523676"/>
                    </a:lnTo>
                    <a:lnTo>
                      <a:pt x="422984" y="547243"/>
                    </a:lnTo>
                    <a:lnTo>
                      <a:pt x="381402" y="564816"/>
                    </a:lnTo>
                    <a:lnTo>
                      <a:pt x="336809" y="575797"/>
                    </a:lnTo>
                    <a:lnTo>
                      <a:pt x="289801" y="579589"/>
                    </a:lnTo>
                    <a:lnTo>
                      <a:pt x="242792" y="575797"/>
                    </a:lnTo>
                    <a:lnTo>
                      <a:pt x="198199" y="564816"/>
                    </a:lnTo>
                    <a:lnTo>
                      <a:pt x="156618" y="547243"/>
                    </a:lnTo>
                    <a:lnTo>
                      <a:pt x="118646" y="523676"/>
                    </a:lnTo>
                    <a:lnTo>
                      <a:pt x="84878" y="494711"/>
                    </a:lnTo>
                    <a:lnTo>
                      <a:pt x="55913" y="460943"/>
                    </a:lnTo>
                    <a:lnTo>
                      <a:pt x="32346" y="422971"/>
                    </a:lnTo>
                    <a:lnTo>
                      <a:pt x="14773" y="381390"/>
                    </a:lnTo>
                    <a:lnTo>
                      <a:pt x="3792" y="336797"/>
                    </a:lnTo>
                    <a:lnTo>
                      <a:pt x="0" y="289788"/>
                    </a:lnTo>
                    <a:lnTo>
                      <a:pt x="3792" y="242780"/>
                    </a:lnTo>
                    <a:lnTo>
                      <a:pt x="14773" y="198188"/>
                    </a:lnTo>
                    <a:lnTo>
                      <a:pt x="32346" y="156608"/>
                    </a:lnTo>
                    <a:lnTo>
                      <a:pt x="55913" y="118637"/>
                    </a:lnTo>
                    <a:lnTo>
                      <a:pt x="84878" y="84872"/>
                    </a:lnTo>
                    <a:lnTo>
                      <a:pt x="118646" y="55908"/>
                    </a:lnTo>
                    <a:lnTo>
                      <a:pt x="156618" y="32343"/>
                    </a:lnTo>
                    <a:lnTo>
                      <a:pt x="198199" y="14772"/>
                    </a:lnTo>
                    <a:lnTo>
                      <a:pt x="242792" y="3792"/>
                    </a:lnTo>
                    <a:lnTo>
                      <a:pt x="289801" y="0"/>
                    </a:lnTo>
                    <a:lnTo>
                      <a:pt x="336809" y="3792"/>
                    </a:lnTo>
                    <a:lnTo>
                      <a:pt x="381402" y="14772"/>
                    </a:lnTo>
                    <a:lnTo>
                      <a:pt x="422984" y="32343"/>
                    </a:lnTo>
                    <a:lnTo>
                      <a:pt x="460956" y="55908"/>
                    </a:lnTo>
                    <a:lnTo>
                      <a:pt x="494723" y="84872"/>
                    </a:lnTo>
                    <a:lnTo>
                      <a:pt x="523689" y="118637"/>
                    </a:lnTo>
                    <a:lnTo>
                      <a:pt x="547256" y="156608"/>
                    </a:lnTo>
                    <a:lnTo>
                      <a:pt x="564828" y="198188"/>
                    </a:lnTo>
                    <a:lnTo>
                      <a:pt x="575809" y="242780"/>
                    </a:lnTo>
                    <a:lnTo>
                      <a:pt x="579602" y="289788"/>
                    </a:lnTo>
                    <a:close/>
                  </a:path>
                </a:pathLst>
              </a:custGeom>
              <a:ln w="88900">
                <a:solidFill>
                  <a:srgbClr val="F2003A"/>
                </a:solidFill>
              </a:ln>
            </p:spPr>
            <p:txBody>
              <a:bodyPr wrap="square" lIns="0" tIns="0" rIns="0" bIns="0" rtlCol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endParaRPr>
              </a:p>
            </p:txBody>
          </p:sp>
          <p:sp>
            <p:nvSpPr>
              <p:cNvPr id="29" name="object 11">
                <a:extLst>
                  <a:ext uri="{FF2B5EF4-FFF2-40B4-BE49-F238E27FC236}">
                    <a16:creationId xmlns:a16="http://schemas.microsoft.com/office/drawing/2014/main" id="{76A20D40-397F-418C-AB51-B478C3E04903}"/>
                  </a:ext>
                </a:extLst>
              </p:cNvPr>
              <p:cNvSpPr/>
              <p:nvPr/>
            </p:nvSpPr>
            <p:spPr>
              <a:xfrm>
                <a:off x="7286890" y="5357038"/>
                <a:ext cx="1542415" cy="1542415"/>
              </a:xfrm>
              <a:custGeom>
                <a:avLst/>
                <a:gdLst/>
                <a:ahLst/>
                <a:cxnLst/>
                <a:rect l="l" t="t" r="r" b="b"/>
                <a:pathLst>
                  <a:path w="1542415" h="1542415">
                    <a:moveTo>
                      <a:pt x="1542364" y="771194"/>
                    </a:moveTo>
                    <a:lnTo>
                      <a:pt x="1540846" y="819965"/>
                    </a:lnTo>
                    <a:lnTo>
                      <a:pt x="1536355" y="867929"/>
                    </a:lnTo>
                    <a:lnTo>
                      <a:pt x="1528980" y="914997"/>
                    </a:lnTo>
                    <a:lnTo>
                      <a:pt x="1518811" y="961078"/>
                    </a:lnTo>
                    <a:lnTo>
                      <a:pt x="1505939" y="1006082"/>
                    </a:lnTo>
                    <a:lnTo>
                      <a:pt x="1490454" y="1049919"/>
                    </a:lnTo>
                    <a:lnTo>
                      <a:pt x="1472446" y="1092498"/>
                    </a:lnTo>
                    <a:lnTo>
                      <a:pt x="1452007" y="1133729"/>
                    </a:lnTo>
                    <a:lnTo>
                      <a:pt x="1429225" y="1173521"/>
                    </a:lnTo>
                    <a:lnTo>
                      <a:pt x="1404192" y="1211785"/>
                    </a:lnTo>
                    <a:lnTo>
                      <a:pt x="1376998" y="1248430"/>
                    </a:lnTo>
                    <a:lnTo>
                      <a:pt x="1347733" y="1283365"/>
                    </a:lnTo>
                    <a:lnTo>
                      <a:pt x="1316488" y="1316501"/>
                    </a:lnTo>
                    <a:lnTo>
                      <a:pt x="1283352" y="1347746"/>
                    </a:lnTo>
                    <a:lnTo>
                      <a:pt x="1248417" y="1377011"/>
                    </a:lnTo>
                    <a:lnTo>
                      <a:pt x="1211772" y="1404205"/>
                    </a:lnTo>
                    <a:lnTo>
                      <a:pt x="1173509" y="1429238"/>
                    </a:lnTo>
                    <a:lnTo>
                      <a:pt x="1133716" y="1452019"/>
                    </a:lnTo>
                    <a:lnTo>
                      <a:pt x="1092485" y="1472459"/>
                    </a:lnTo>
                    <a:lnTo>
                      <a:pt x="1049906" y="1490466"/>
                    </a:lnTo>
                    <a:lnTo>
                      <a:pt x="1006069" y="1505951"/>
                    </a:lnTo>
                    <a:lnTo>
                      <a:pt x="961065" y="1518823"/>
                    </a:lnTo>
                    <a:lnTo>
                      <a:pt x="914984" y="1528992"/>
                    </a:lnTo>
                    <a:lnTo>
                      <a:pt x="867916" y="1536368"/>
                    </a:lnTo>
                    <a:lnTo>
                      <a:pt x="819952" y="1540859"/>
                    </a:lnTo>
                    <a:lnTo>
                      <a:pt x="771182" y="1542376"/>
                    </a:lnTo>
                    <a:lnTo>
                      <a:pt x="722410" y="1540859"/>
                    </a:lnTo>
                    <a:lnTo>
                      <a:pt x="674445" y="1536368"/>
                    </a:lnTo>
                    <a:lnTo>
                      <a:pt x="627376" y="1528992"/>
                    </a:lnTo>
                    <a:lnTo>
                      <a:pt x="581294" y="1518823"/>
                    </a:lnTo>
                    <a:lnTo>
                      <a:pt x="536289" y="1505951"/>
                    </a:lnTo>
                    <a:lnTo>
                      <a:pt x="492452" y="1490466"/>
                    </a:lnTo>
                    <a:lnTo>
                      <a:pt x="449873" y="1472459"/>
                    </a:lnTo>
                    <a:lnTo>
                      <a:pt x="408642" y="1452019"/>
                    </a:lnTo>
                    <a:lnTo>
                      <a:pt x="368849" y="1429238"/>
                    </a:lnTo>
                    <a:lnTo>
                      <a:pt x="330585" y="1404205"/>
                    </a:lnTo>
                    <a:lnTo>
                      <a:pt x="293941" y="1377011"/>
                    </a:lnTo>
                    <a:lnTo>
                      <a:pt x="259006" y="1347746"/>
                    </a:lnTo>
                    <a:lnTo>
                      <a:pt x="225871" y="1316501"/>
                    </a:lnTo>
                    <a:lnTo>
                      <a:pt x="194626" y="1283365"/>
                    </a:lnTo>
                    <a:lnTo>
                      <a:pt x="165361" y="1248430"/>
                    </a:lnTo>
                    <a:lnTo>
                      <a:pt x="138167" y="1211785"/>
                    </a:lnTo>
                    <a:lnTo>
                      <a:pt x="113135" y="1173521"/>
                    </a:lnTo>
                    <a:lnTo>
                      <a:pt x="90354" y="1133729"/>
                    </a:lnTo>
                    <a:lnTo>
                      <a:pt x="69915" y="1092498"/>
                    </a:lnTo>
                    <a:lnTo>
                      <a:pt x="51908" y="1049919"/>
                    </a:lnTo>
                    <a:lnTo>
                      <a:pt x="36423" y="1006082"/>
                    </a:lnTo>
                    <a:lnTo>
                      <a:pt x="23552" y="961078"/>
                    </a:lnTo>
                    <a:lnTo>
                      <a:pt x="13383" y="914997"/>
                    </a:lnTo>
                    <a:lnTo>
                      <a:pt x="6008" y="867929"/>
                    </a:lnTo>
                    <a:lnTo>
                      <a:pt x="1517" y="819965"/>
                    </a:lnTo>
                    <a:lnTo>
                      <a:pt x="0" y="771194"/>
                    </a:lnTo>
                    <a:lnTo>
                      <a:pt x="1517" y="722423"/>
                    </a:lnTo>
                    <a:lnTo>
                      <a:pt x="6008" y="674457"/>
                    </a:lnTo>
                    <a:lnTo>
                      <a:pt x="13383" y="627388"/>
                    </a:lnTo>
                    <a:lnTo>
                      <a:pt x="23552" y="581306"/>
                    </a:lnTo>
                    <a:lnTo>
                      <a:pt x="36423" y="536301"/>
                    </a:lnTo>
                    <a:lnTo>
                      <a:pt x="51908" y="492463"/>
                    </a:lnTo>
                    <a:lnTo>
                      <a:pt x="69915" y="449883"/>
                    </a:lnTo>
                    <a:lnTo>
                      <a:pt x="90354" y="408651"/>
                    </a:lnTo>
                    <a:lnTo>
                      <a:pt x="113135" y="368858"/>
                    </a:lnTo>
                    <a:lnTo>
                      <a:pt x="138167" y="330594"/>
                    </a:lnTo>
                    <a:lnTo>
                      <a:pt x="165361" y="293949"/>
                    </a:lnTo>
                    <a:lnTo>
                      <a:pt x="194626" y="259013"/>
                    </a:lnTo>
                    <a:lnTo>
                      <a:pt x="225871" y="225877"/>
                    </a:lnTo>
                    <a:lnTo>
                      <a:pt x="259006" y="194631"/>
                    </a:lnTo>
                    <a:lnTo>
                      <a:pt x="293941" y="165366"/>
                    </a:lnTo>
                    <a:lnTo>
                      <a:pt x="330585" y="138172"/>
                    </a:lnTo>
                    <a:lnTo>
                      <a:pt x="368849" y="113139"/>
                    </a:lnTo>
                    <a:lnTo>
                      <a:pt x="408642" y="90357"/>
                    </a:lnTo>
                    <a:lnTo>
                      <a:pt x="449873" y="69917"/>
                    </a:lnTo>
                    <a:lnTo>
                      <a:pt x="492452" y="51910"/>
                    </a:lnTo>
                    <a:lnTo>
                      <a:pt x="536289" y="36425"/>
                    </a:lnTo>
                    <a:lnTo>
                      <a:pt x="581294" y="23552"/>
                    </a:lnTo>
                    <a:lnTo>
                      <a:pt x="627376" y="13384"/>
                    </a:lnTo>
                    <a:lnTo>
                      <a:pt x="674445" y="6008"/>
                    </a:lnTo>
                    <a:lnTo>
                      <a:pt x="722410" y="1517"/>
                    </a:lnTo>
                    <a:lnTo>
                      <a:pt x="771182" y="0"/>
                    </a:lnTo>
                    <a:lnTo>
                      <a:pt x="819952" y="1517"/>
                    </a:lnTo>
                    <a:lnTo>
                      <a:pt x="867916" y="6008"/>
                    </a:lnTo>
                    <a:lnTo>
                      <a:pt x="914984" y="13384"/>
                    </a:lnTo>
                    <a:lnTo>
                      <a:pt x="961065" y="23552"/>
                    </a:lnTo>
                    <a:lnTo>
                      <a:pt x="1006069" y="36425"/>
                    </a:lnTo>
                    <a:lnTo>
                      <a:pt x="1049906" y="51910"/>
                    </a:lnTo>
                    <a:lnTo>
                      <a:pt x="1092485" y="69917"/>
                    </a:lnTo>
                    <a:lnTo>
                      <a:pt x="1133716" y="90357"/>
                    </a:lnTo>
                    <a:lnTo>
                      <a:pt x="1173509" y="113139"/>
                    </a:lnTo>
                    <a:lnTo>
                      <a:pt x="1211772" y="138172"/>
                    </a:lnTo>
                    <a:lnTo>
                      <a:pt x="1248417" y="165366"/>
                    </a:lnTo>
                    <a:lnTo>
                      <a:pt x="1283352" y="194631"/>
                    </a:lnTo>
                    <a:lnTo>
                      <a:pt x="1316488" y="225877"/>
                    </a:lnTo>
                    <a:lnTo>
                      <a:pt x="1347733" y="259013"/>
                    </a:lnTo>
                    <a:lnTo>
                      <a:pt x="1376998" y="293949"/>
                    </a:lnTo>
                    <a:lnTo>
                      <a:pt x="1404192" y="330594"/>
                    </a:lnTo>
                    <a:lnTo>
                      <a:pt x="1429225" y="368858"/>
                    </a:lnTo>
                    <a:lnTo>
                      <a:pt x="1452007" y="408651"/>
                    </a:lnTo>
                    <a:lnTo>
                      <a:pt x="1472446" y="449883"/>
                    </a:lnTo>
                    <a:lnTo>
                      <a:pt x="1490454" y="492463"/>
                    </a:lnTo>
                    <a:lnTo>
                      <a:pt x="1505939" y="536301"/>
                    </a:lnTo>
                    <a:lnTo>
                      <a:pt x="1518811" y="581306"/>
                    </a:lnTo>
                    <a:lnTo>
                      <a:pt x="1528980" y="627388"/>
                    </a:lnTo>
                    <a:lnTo>
                      <a:pt x="1536355" y="674457"/>
                    </a:lnTo>
                    <a:lnTo>
                      <a:pt x="1540846" y="722423"/>
                    </a:lnTo>
                    <a:lnTo>
                      <a:pt x="1542364" y="771194"/>
                    </a:lnTo>
                    <a:close/>
                  </a:path>
                </a:pathLst>
              </a:custGeom>
              <a:ln w="9525">
                <a:solidFill>
                  <a:srgbClr val="F2003A"/>
                </a:solidFill>
              </a:ln>
            </p:spPr>
            <p:txBody>
              <a:bodyPr wrap="square" lIns="0" tIns="0" rIns="0" bIns="0" rtlCol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endParaRPr>
              </a:p>
            </p:txBody>
          </p:sp>
          <p:sp>
            <p:nvSpPr>
              <p:cNvPr id="30" name="object 12">
                <a:extLst>
                  <a:ext uri="{FF2B5EF4-FFF2-40B4-BE49-F238E27FC236}">
                    <a16:creationId xmlns:a16="http://schemas.microsoft.com/office/drawing/2014/main" id="{1F54A2F8-2FAF-4761-85B2-1549439D27DF}"/>
                  </a:ext>
                </a:extLst>
              </p:cNvPr>
              <p:cNvSpPr/>
              <p:nvPr/>
            </p:nvSpPr>
            <p:spPr>
              <a:xfrm>
                <a:off x="7203442" y="5264904"/>
                <a:ext cx="1723389" cy="1723389"/>
              </a:xfrm>
              <a:custGeom>
                <a:avLst/>
                <a:gdLst/>
                <a:ahLst/>
                <a:cxnLst/>
                <a:rect l="l" t="t" r="r" b="b"/>
                <a:pathLst>
                  <a:path w="1723390" h="1723390">
                    <a:moveTo>
                      <a:pt x="1723174" y="861593"/>
                    </a:moveTo>
                    <a:lnTo>
                      <a:pt x="1721810" y="910485"/>
                    </a:lnTo>
                    <a:lnTo>
                      <a:pt x="1717766" y="958661"/>
                    </a:lnTo>
                    <a:lnTo>
                      <a:pt x="1711117" y="1006049"/>
                    </a:lnTo>
                    <a:lnTo>
                      <a:pt x="1701933" y="1052576"/>
                    </a:lnTo>
                    <a:lnTo>
                      <a:pt x="1690288" y="1098169"/>
                    </a:lnTo>
                    <a:lnTo>
                      <a:pt x="1676255" y="1142756"/>
                    </a:lnTo>
                    <a:lnTo>
                      <a:pt x="1659906" y="1186264"/>
                    </a:lnTo>
                    <a:lnTo>
                      <a:pt x="1641314" y="1228619"/>
                    </a:lnTo>
                    <a:lnTo>
                      <a:pt x="1620552" y="1269751"/>
                    </a:lnTo>
                    <a:lnTo>
                      <a:pt x="1597692" y="1309584"/>
                    </a:lnTo>
                    <a:lnTo>
                      <a:pt x="1572808" y="1348048"/>
                    </a:lnTo>
                    <a:lnTo>
                      <a:pt x="1545972" y="1385069"/>
                    </a:lnTo>
                    <a:lnTo>
                      <a:pt x="1517256" y="1420574"/>
                    </a:lnTo>
                    <a:lnTo>
                      <a:pt x="1486734" y="1454491"/>
                    </a:lnTo>
                    <a:lnTo>
                      <a:pt x="1454478" y="1486747"/>
                    </a:lnTo>
                    <a:lnTo>
                      <a:pt x="1420561" y="1517269"/>
                    </a:lnTo>
                    <a:lnTo>
                      <a:pt x="1385056" y="1545984"/>
                    </a:lnTo>
                    <a:lnTo>
                      <a:pt x="1348035" y="1572821"/>
                    </a:lnTo>
                    <a:lnTo>
                      <a:pt x="1309572" y="1597705"/>
                    </a:lnTo>
                    <a:lnTo>
                      <a:pt x="1269738" y="1620564"/>
                    </a:lnTo>
                    <a:lnTo>
                      <a:pt x="1228607" y="1641326"/>
                    </a:lnTo>
                    <a:lnTo>
                      <a:pt x="1186251" y="1659918"/>
                    </a:lnTo>
                    <a:lnTo>
                      <a:pt x="1142743" y="1676267"/>
                    </a:lnTo>
                    <a:lnTo>
                      <a:pt x="1098156" y="1690301"/>
                    </a:lnTo>
                    <a:lnTo>
                      <a:pt x="1052563" y="1701946"/>
                    </a:lnTo>
                    <a:lnTo>
                      <a:pt x="1006036" y="1711129"/>
                    </a:lnTo>
                    <a:lnTo>
                      <a:pt x="958648" y="1717779"/>
                    </a:lnTo>
                    <a:lnTo>
                      <a:pt x="910472" y="1721822"/>
                    </a:lnTo>
                    <a:lnTo>
                      <a:pt x="861580" y="1723186"/>
                    </a:lnTo>
                    <a:lnTo>
                      <a:pt x="812690" y="1721822"/>
                    </a:lnTo>
                    <a:lnTo>
                      <a:pt x="764515" y="1717779"/>
                    </a:lnTo>
                    <a:lnTo>
                      <a:pt x="717128" y="1711129"/>
                    </a:lnTo>
                    <a:lnTo>
                      <a:pt x="670602" y="1701946"/>
                    </a:lnTo>
                    <a:lnTo>
                      <a:pt x="625010" y="1690301"/>
                    </a:lnTo>
                    <a:lnTo>
                      <a:pt x="580424" y="1676267"/>
                    </a:lnTo>
                    <a:lnTo>
                      <a:pt x="536917" y="1659918"/>
                    </a:lnTo>
                    <a:lnTo>
                      <a:pt x="494562" y="1641326"/>
                    </a:lnTo>
                    <a:lnTo>
                      <a:pt x="453431" y="1620564"/>
                    </a:lnTo>
                    <a:lnTo>
                      <a:pt x="413598" y="1597705"/>
                    </a:lnTo>
                    <a:lnTo>
                      <a:pt x="375135" y="1572821"/>
                    </a:lnTo>
                    <a:lnTo>
                      <a:pt x="338115" y="1545984"/>
                    </a:lnTo>
                    <a:lnTo>
                      <a:pt x="302610" y="1517269"/>
                    </a:lnTo>
                    <a:lnTo>
                      <a:pt x="268693" y="1486747"/>
                    </a:lnTo>
                    <a:lnTo>
                      <a:pt x="236438" y="1454491"/>
                    </a:lnTo>
                    <a:lnTo>
                      <a:pt x="205916" y="1420574"/>
                    </a:lnTo>
                    <a:lnTo>
                      <a:pt x="177201" y="1385069"/>
                    </a:lnTo>
                    <a:lnTo>
                      <a:pt x="150365" y="1348048"/>
                    </a:lnTo>
                    <a:lnTo>
                      <a:pt x="125480" y="1309584"/>
                    </a:lnTo>
                    <a:lnTo>
                      <a:pt x="102621" y="1269751"/>
                    </a:lnTo>
                    <a:lnTo>
                      <a:pt x="81859" y="1228619"/>
                    </a:lnTo>
                    <a:lnTo>
                      <a:pt x="63267" y="1186264"/>
                    </a:lnTo>
                    <a:lnTo>
                      <a:pt x="46918" y="1142756"/>
                    </a:lnTo>
                    <a:lnTo>
                      <a:pt x="32885" y="1098169"/>
                    </a:lnTo>
                    <a:lnTo>
                      <a:pt x="21240" y="1052576"/>
                    </a:lnTo>
                    <a:lnTo>
                      <a:pt x="12057" y="1006049"/>
                    </a:lnTo>
                    <a:lnTo>
                      <a:pt x="5407" y="958661"/>
                    </a:lnTo>
                    <a:lnTo>
                      <a:pt x="1363" y="910485"/>
                    </a:lnTo>
                    <a:lnTo>
                      <a:pt x="0" y="861593"/>
                    </a:lnTo>
                    <a:lnTo>
                      <a:pt x="1363" y="812701"/>
                    </a:lnTo>
                    <a:lnTo>
                      <a:pt x="5407" y="764525"/>
                    </a:lnTo>
                    <a:lnTo>
                      <a:pt x="12057" y="717137"/>
                    </a:lnTo>
                    <a:lnTo>
                      <a:pt x="21240" y="670610"/>
                    </a:lnTo>
                    <a:lnTo>
                      <a:pt x="32885" y="625017"/>
                    </a:lnTo>
                    <a:lnTo>
                      <a:pt x="46918" y="580430"/>
                    </a:lnTo>
                    <a:lnTo>
                      <a:pt x="63267" y="536922"/>
                    </a:lnTo>
                    <a:lnTo>
                      <a:pt x="81859" y="494566"/>
                    </a:lnTo>
                    <a:lnTo>
                      <a:pt x="102621" y="453435"/>
                    </a:lnTo>
                    <a:lnTo>
                      <a:pt x="125480" y="413602"/>
                    </a:lnTo>
                    <a:lnTo>
                      <a:pt x="150365" y="375138"/>
                    </a:lnTo>
                    <a:lnTo>
                      <a:pt x="177201" y="338117"/>
                    </a:lnTo>
                    <a:lnTo>
                      <a:pt x="205916" y="302612"/>
                    </a:lnTo>
                    <a:lnTo>
                      <a:pt x="236438" y="268695"/>
                    </a:lnTo>
                    <a:lnTo>
                      <a:pt x="268693" y="236439"/>
                    </a:lnTo>
                    <a:lnTo>
                      <a:pt x="302610" y="205917"/>
                    </a:lnTo>
                    <a:lnTo>
                      <a:pt x="338115" y="177202"/>
                    </a:lnTo>
                    <a:lnTo>
                      <a:pt x="375135" y="150365"/>
                    </a:lnTo>
                    <a:lnTo>
                      <a:pt x="413598" y="125481"/>
                    </a:lnTo>
                    <a:lnTo>
                      <a:pt x="453431" y="102621"/>
                    </a:lnTo>
                    <a:lnTo>
                      <a:pt x="494562" y="81859"/>
                    </a:lnTo>
                    <a:lnTo>
                      <a:pt x="536917" y="63267"/>
                    </a:lnTo>
                    <a:lnTo>
                      <a:pt x="580424" y="46918"/>
                    </a:lnTo>
                    <a:lnTo>
                      <a:pt x="625010" y="32885"/>
                    </a:lnTo>
                    <a:lnTo>
                      <a:pt x="670602" y="21240"/>
                    </a:lnTo>
                    <a:lnTo>
                      <a:pt x="717128" y="12057"/>
                    </a:lnTo>
                    <a:lnTo>
                      <a:pt x="764515" y="5407"/>
                    </a:lnTo>
                    <a:lnTo>
                      <a:pt x="812690" y="1363"/>
                    </a:lnTo>
                    <a:lnTo>
                      <a:pt x="861580" y="0"/>
                    </a:lnTo>
                    <a:lnTo>
                      <a:pt x="910472" y="1363"/>
                    </a:lnTo>
                    <a:lnTo>
                      <a:pt x="958648" y="5407"/>
                    </a:lnTo>
                    <a:lnTo>
                      <a:pt x="1006036" y="12057"/>
                    </a:lnTo>
                    <a:lnTo>
                      <a:pt x="1052563" y="21240"/>
                    </a:lnTo>
                    <a:lnTo>
                      <a:pt x="1098156" y="32885"/>
                    </a:lnTo>
                    <a:lnTo>
                      <a:pt x="1142743" y="46918"/>
                    </a:lnTo>
                    <a:lnTo>
                      <a:pt x="1186251" y="63267"/>
                    </a:lnTo>
                    <a:lnTo>
                      <a:pt x="1228607" y="81859"/>
                    </a:lnTo>
                    <a:lnTo>
                      <a:pt x="1269738" y="102621"/>
                    </a:lnTo>
                    <a:lnTo>
                      <a:pt x="1309572" y="125481"/>
                    </a:lnTo>
                    <a:lnTo>
                      <a:pt x="1348035" y="150365"/>
                    </a:lnTo>
                    <a:lnTo>
                      <a:pt x="1385056" y="177202"/>
                    </a:lnTo>
                    <a:lnTo>
                      <a:pt x="1420561" y="205917"/>
                    </a:lnTo>
                    <a:lnTo>
                      <a:pt x="1454478" y="236439"/>
                    </a:lnTo>
                    <a:lnTo>
                      <a:pt x="1486734" y="268695"/>
                    </a:lnTo>
                    <a:lnTo>
                      <a:pt x="1517256" y="302612"/>
                    </a:lnTo>
                    <a:lnTo>
                      <a:pt x="1545972" y="338117"/>
                    </a:lnTo>
                    <a:lnTo>
                      <a:pt x="1572808" y="375138"/>
                    </a:lnTo>
                    <a:lnTo>
                      <a:pt x="1597692" y="413602"/>
                    </a:lnTo>
                    <a:lnTo>
                      <a:pt x="1620552" y="453435"/>
                    </a:lnTo>
                    <a:lnTo>
                      <a:pt x="1641314" y="494566"/>
                    </a:lnTo>
                    <a:lnTo>
                      <a:pt x="1659906" y="536922"/>
                    </a:lnTo>
                    <a:lnTo>
                      <a:pt x="1676255" y="580430"/>
                    </a:lnTo>
                    <a:lnTo>
                      <a:pt x="1690288" y="625017"/>
                    </a:lnTo>
                    <a:lnTo>
                      <a:pt x="1701933" y="670610"/>
                    </a:lnTo>
                    <a:lnTo>
                      <a:pt x="1711117" y="717137"/>
                    </a:lnTo>
                    <a:lnTo>
                      <a:pt x="1717766" y="764525"/>
                    </a:lnTo>
                    <a:lnTo>
                      <a:pt x="1721810" y="812701"/>
                    </a:lnTo>
                    <a:lnTo>
                      <a:pt x="1723174" y="861593"/>
                    </a:lnTo>
                    <a:close/>
                  </a:path>
                </a:pathLst>
              </a:custGeom>
              <a:ln w="50800">
                <a:solidFill>
                  <a:srgbClr val="F2003A"/>
                </a:solidFill>
              </a:ln>
            </p:spPr>
            <p:txBody>
              <a:bodyPr wrap="square" lIns="0" tIns="0" rIns="0" bIns="0" rtlCol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endParaRPr>
              </a:p>
            </p:txBody>
          </p:sp>
        </p:grpSp>
        <p:grpSp>
          <p:nvGrpSpPr>
            <p:cNvPr id="25" name="object 9">
              <a:extLst>
                <a:ext uri="{FF2B5EF4-FFF2-40B4-BE49-F238E27FC236}">
                  <a16:creationId xmlns:a16="http://schemas.microsoft.com/office/drawing/2014/main" id="{ED792051-EFF6-4774-BF5A-0D424BCABC38}"/>
                </a:ext>
              </a:extLst>
            </p:cNvPr>
            <p:cNvGrpSpPr/>
            <p:nvPr/>
          </p:nvGrpSpPr>
          <p:grpSpPr>
            <a:xfrm>
              <a:off x="9264352" y="4381818"/>
              <a:ext cx="3134241" cy="2811312"/>
              <a:chOff x="6839711" y="4901182"/>
              <a:chExt cx="3371215" cy="3023870"/>
            </a:xfrm>
          </p:grpSpPr>
          <p:sp>
            <p:nvSpPr>
              <p:cNvPr id="26" name="object 10">
                <a:extLst>
                  <a:ext uri="{FF2B5EF4-FFF2-40B4-BE49-F238E27FC236}">
                    <a16:creationId xmlns:a16="http://schemas.microsoft.com/office/drawing/2014/main" id="{BE95CB44-B0D1-472E-A605-14EC54474BF0}"/>
                  </a:ext>
                </a:extLst>
              </p:cNvPr>
              <p:cNvSpPr/>
              <p:nvPr/>
            </p:nvSpPr>
            <p:spPr>
              <a:xfrm>
                <a:off x="7327899" y="5458712"/>
                <a:ext cx="2730500" cy="2313940"/>
              </a:xfrm>
              <a:custGeom>
                <a:avLst/>
                <a:gdLst/>
                <a:ahLst/>
                <a:cxnLst/>
                <a:rect l="l" t="t" r="r" b="b"/>
                <a:pathLst>
                  <a:path w="2730500" h="2313940">
                    <a:moveTo>
                      <a:pt x="2730500" y="395546"/>
                    </a:moveTo>
                    <a:lnTo>
                      <a:pt x="2677488" y="352008"/>
                    </a:lnTo>
                    <a:lnTo>
                      <a:pt x="2641941" y="324909"/>
                    </a:lnTo>
                    <a:lnTo>
                      <a:pt x="2605651" y="298756"/>
                    </a:lnTo>
                    <a:lnTo>
                      <a:pt x="2568636" y="273567"/>
                    </a:lnTo>
                    <a:lnTo>
                      <a:pt x="2530915" y="249361"/>
                    </a:lnTo>
                    <a:lnTo>
                      <a:pt x="2492505" y="226156"/>
                    </a:lnTo>
                    <a:lnTo>
                      <a:pt x="2453426" y="203971"/>
                    </a:lnTo>
                    <a:lnTo>
                      <a:pt x="2413695" y="182824"/>
                    </a:lnTo>
                    <a:lnTo>
                      <a:pt x="2373331" y="162734"/>
                    </a:lnTo>
                    <a:lnTo>
                      <a:pt x="2332353" y="143718"/>
                    </a:lnTo>
                    <a:lnTo>
                      <a:pt x="2290779" y="125796"/>
                    </a:lnTo>
                    <a:lnTo>
                      <a:pt x="2248627" y="108986"/>
                    </a:lnTo>
                    <a:lnTo>
                      <a:pt x="2205915" y="93306"/>
                    </a:lnTo>
                    <a:lnTo>
                      <a:pt x="2162663" y="78774"/>
                    </a:lnTo>
                    <a:lnTo>
                      <a:pt x="2118889" y="65409"/>
                    </a:lnTo>
                    <a:lnTo>
                      <a:pt x="2074610" y="53230"/>
                    </a:lnTo>
                    <a:lnTo>
                      <a:pt x="2029846" y="42255"/>
                    </a:lnTo>
                    <a:lnTo>
                      <a:pt x="1984615" y="32501"/>
                    </a:lnTo>
                    <a:lnTo>
                      <a:pt x="1938934" y="23989"/>
                    </a:lnTo>
                    <a:lnTo>
                      <a:pt x="1892824" y="16736"/>
                    </a:lnTo>
                    <a:lnTo>
                      <a:pt x="1846301" y="10760"/>
                    </a:lnTo>
                    <a:lnTo>
                      <a:pt x="1799385" y="6080"/>
                    </a:lnTo>
                    <a:lnTo>
                      <a:pt x="1752094" y="2714"/>
                    </a:lnTo>
                    <a:lnTo>
                      <a:pt x="1704447" y="681"/>
                    </a:lnTo>
                    <a:lnTo>
                      <a:pt x="1656460" y="0"/>
                    </a:lnTo>
                    <a:lnTo>
                      <a:pt x="1608474" y="681"/>
                    </a:lnTo>
                    <a:lnTo>
                      <a:pt x="1560827" y="2714"/>
                    </a:lnTo>
                    <a:lnTo>
                      <a:pt x="1513536" y="6080"/>
                    </a:lnTo>
                    <a:lnTo>
                      <a:pt x="1466620" y="10760"/>
                    </a:lnTo>
                    <a:lnTo>
                      <a:pt x="1420097" y="16736"/>
                    </a:lnTo>
                    <a:lnTo>
                      <a:pt x="1373987" y="23989"/>
                    </a:lnTo>
                    <a:lnTo>
                      <a:pt x="1328306" y="32501"/>
                    </a:lnTo>
                    <a:lnTo>
                      <a:pt x="1283075" y="42255"/>
                    </a:lnTo>
                    <a:lnTo>
                      <a:pt x="1238311" y="53230"/>
                    </a:lnTo>
                    <a:lnTo>
                      <a:pt x="1194032" y="65409"/>
                    </a:lnTo>
                    <a:lnTo>
                      <a:pt x="1150258" y="78774"/>
                    </a:lnTo>
                    <a:lnTo>
                      <a:pt x="1107006" y="93306"/>
                    </a:lnTo>
                    <a:lnTo>
                      <a:pt x="1064294" y="108986"/>
                    </a:lnTo>
                    <a:lnTo>
                      <a:pt x="1022142" y="125796"/>
                    </a:lnTo>
                    <a:lnTo>
                      <a:pt x="980568" y="143718"/>
                    </a:lnTo>
                    <a:lnTo>
                      <a:pt x="939590" y="162734"/>
                    </a:lnTo>
                    <a:lnTo>
                      <a:pt x="899226" y="182824"/>
                    </a:lnTo>
                    <a:lnTo>
                      <a:pt x="859495" y="203971"/>
                    </a:lnTo>
                    <a:lnTo>
                      <a:pt x="820416" y="226156"/>
                    </a:lnTo>
                    <a:lnTo>
                      <a:pt x="782006" y="249361"/>
                    </a:lnTo>
                    <a:lnTo>
                      <a:pt x="744285" y="273567"/>
                    </a:lnTo>
                    <a:lnTo>
                      <a:pt x="707270" y="298756"/>
                    </a:lnTo>
                    <a:lnTo>
                      <a:pt x="670980" y="324909"/>
                    </a:lnTo>
                    <a:lnTo>
                      <a:pt x="635433" y="352008"/>
                    </a:lnTo>
                    <a:lnTo>
                      <a:pt x="600649" y="380035"/>
                    </a:lnTo>
                    <a:lnTo>
                      <a:pt x="566644" y="408971"/>
                    </a:lnTo>
                    <a:lnTo>
                      <a:pt x="533439" y="438798"/>
                    </a:lnTo>
                    <a:lnTo>
                      <a:pt x="501050" y="469497"/>
                    </a:lnTo>
                    <a:lnTo>
                      <a:pt x="469497" y="501050"/>
                    </a:lnTo>
                    <a:lnTo>
                      <a:pt x="438798" y="533439"/>
                    </a:lnTo>
                    <a:lnTo>
                      <a:pt x="408971" y="566644"/>
                    </a:lnTo>
                    <a:lnTo>
                      <a:pt x="380035" y="600649"/>
                    </a:lnTo>
                    <a:lnTo>
                      <a:pt x="352008" y="635433"/>
                    </a:lnTo>
                    <a:lnTo>
                      <a:pt x="324909" y="670980"/>
                    </a:lnTo>
                    <a:lnTo>
                      <a:pt x="298756" y="707270"/>
                    </a:lnTo>
                    <a:lnTo>
                      <a:pt x="273567" y="744285"/>
                    </a:lnTo>
                    <a:lnTo>
                      <a:pt x="249361" y="782006"/>
                    </a:lnTo>
                    <a:lnTo>
                      <a:pt x="226156" y="820416"/>
                    </a:lnTo>
                    <a:lnTo>
                      <a:pt x="203971" y="859495"/>
                    </a:lnTo>
                    <a:lnTo>
                      <a:pt x="182824" y="899226"/>
                    </a:lnTo>
                    <a:lnTo>
                      <a:pt x="162734" y="939590"/>
                    </a:lnTo>
                    <a:lnTo>
                      <a:pt x="143718" y="980568"/>
                    </a:lnTo>
                    <a:lnTo>
                      <a:pt x="125796" y="1022142"/>
                    </a:lnTo>
                    <a:lnTo>
                      <a:pt x="108986" y="1064294"/>
                    </a:lnTo>
                    <a:lnTo>
                      <a:pt x="93306" y="1107006"/>
                    </a:lnTo>
                    <a:lnTo>
                      <a:pt x="78774" y="1150258"/>
                    </a:lnTo>
                    <a:lnTo>
                      <a:pt x="65409" y="1194032"/>
                    </a:lnTo>
                    <a:lnTo>
                      <a:pt x="53230" y="1238311"/>
                    </a:lnTo>
                    <a:lnTo>
                      <a:pt x="42255" y="1283075"/>
                    </a:lnTo>
                    <a:lnTo>
                      <a:pt x="32501" y="1328306"/>
                    </a:lnTo>
                    <a:lnTo>
                      <a:pt x="23989" y="1373987"/>
                    </a:lnTo>
                    <a:lnTo>
                      <a:pt x="16736" y="1420097"/>
                    </a:lnTo>
                    <a:lnTo>
                      <a:pt x="10760" y="1466620"/>
                    </a:lnTo>
                    <a:lnTo>
                      <a:pt x="6080" y="1513536"/>
                    </a:lnTo>
                    <a:lnTo>
                      <a:pt x="2714" y="1560827"/>
                    </a:lnTo>
                    <a:lnTo>
                      <a:pt x="681" y="1608474"/>
                    </a:lnTo>
                    <a:lnTo>
                      <a:pt x="0" y="1656461"/>
                    </a:lnTo>
                    <a:lnTo>
                      <a:pt x="681" y="1704447"/>
                    </a:lnTo>
                    <a:lnTo>
                      <a:pt x="2714" y="1752094"/>
                    </a:lnTo>
                    <a:lnTo>
                      <a:pt x="6080" y="1799385"/>
                    </a:lnTo>
                    <a:lnTo>
                      <a:pt x="10760" y="1846301"/>
                    </a:lnTo>
                    <a:lnTo>
                      <a:pt x="16736" y="1892824"/>
                    </a:lnTo>
                    <a:lnTo>
                      <a:pt x="23989" y="1938934"/>
                    </a:lnTo>
                    <a:lnTo>
                      <a:pt x="32501" y="1984615"/>
                    </a:lnTo>
                    <a:lnTo>
                      <a:pt x="42255" y="2029846"/>
                    </a:lnTo>
                    <a:lnTo>
                      <a:pt x="53230" y="2074610"/>
                    </a:lnTo>
                    <a:lnTo>
                      <a:pt x="65409" y="2118889"/>
                    </a:lnTo>
                    <a:lnTo>
                      <a:pt x="78774" y="2162663"/>
                    </a:lnTo>
                    <a:lnTo>
                      <a:pt x="93306" y="2205915"/>
                    </a:lnTo>
                    <a:lnTo>
                      <a:pt x="108986" y="2248627"/>
                    </a:lnTo>
                    <a:lnTo>
                      <a:pt x="125796" y="2290779"/>
                    </a:lnTo>
                    <a:lnTo>
                      <a:pt x="135672" y="2313687"/>
                    </a:lnTo>
                  </a:path>
                </a:pathLst>
              </a:custGeom>
              <a:ln w="304800">
                <a:solidFill>
                  <a:schemeClr val="bg1">
                    <a:lumMod val="95000"/>
                  </a:schemeClr>
                </a:solidFill>
              </a:ln>
            </p:spPr>
            <p:txBody>
              <a:bodyPr wrap="square" lIns="0" tIns="0" rIns="0" bIns="0" rtlCol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endParaRPr>
              </a:p>
            </p:txBody>
          </p:sp>
          <p:sp>
            <p:nvSpPr>
              <p:cNvPr id="27" name="object 11">
                <a:extLst>
                  <a:ext uri="{FF2B5EF4-FFF2-40B4-BE49-F238E27FC236}">
                    <a16:creationId xmlns:a16="http://schemas.microsoft.com/office/drawing/2014/main" id="{5C2208C9-5FA2-4549-B1EE-4DEE273054ED}"/>
                  </a:ext>
                </a:extLst>
              </p:cNvPr>
              <p:cNvSpPr/>
              <p:nvPr/>
            </p:nvSpPr>
            <p:spPr>
              <a:xfrm>
                <a:off x="6852411" y="4913882"/>
                <a:ext cx="3206115" cy="2858770"/>
              </a:xfrm>
              <a:custGeom>
                <a:avLst/>
                <a:gdLst/>
                <a:ahLst/>
                <a:cxnLst/>
                <a:rect l="l" t="t" r="r" b="b"/>
                <a:pathLst>
                  <a:path w="3206115" h="2858770">
                    <a:moveTo>
                      <a:pt x="3205988" y="303895"/>
                    </a:moveTo>
                    <a:lnTo>
                      <a:pt x="3141059" y="266056"/>
                    </a:lnTo>
                    <a:lnTo>
                      <a:pt x="3101128" y="244364"/>
                    </a:lnTo>
                    <a:lnTo>
                      <a:pt x="3060684" y="223511"/>
                    </a:lnTo>
                    <a:lnTo>
                      <a:pt x="3019739" y="203509"/>
                    </a:lnTo>
                    <a:lnTo>
                      <a:pt x="2978305" y="184368"/>
                    </a:lnTo>
                    <a:lnTo>
                      <a:pt x="2936394" y="166101"/>
                    </a:lnTo>
                    <a:lnTo>
                      <a:pt x="2894017" y="148720"/>
                    </a:lnTo>
                    <a:lnTo>
                      <a:pt x="2851187" y="132235"/>
                    </a:lnTo>
                    <a:lnTo>
                      <a:pt x="2807913" y="116659"/>
                    </a:lnTo>
                    <a:lnTo>
                      <a:pt x="2764210" y="102004"/>
                    </a:lnTo>
                    <a:lnTo>
                      <a:pt x="2720087" y="88281"/>
                    </a:lnTo>
                    <a:lnTo>
                      <a:pt x="2675556" y="75501"/>
                    </a:lnTo>
                    <a:lnTo>
                      <a:pt x="2630630" y="63677"/>
                    </a:lnTo>
                    <a:lnTo>
                      <a:pt x="2585320" y="52820"/>
                    </a:lnTo>
                    <a:lnTo>
                      <a:pt x="2539638" y="42941"/>
                    </a:lnTo>
                    <a:lnTo>
                      <a:pt x="2493595" y="34053"/>
                    </a:lnTo>
                    <a:lnTo>
                      <a:pt x="2447202" y="26167"/>
                    </a:lnTo>
                    <a:lnTo>
                      <a:pt x="2400472" y="19295"/>
                    </a:lnTo>
                    <a:lnTo>
                      <a:pt x="2353417" y="13448"/>
                    </a:lnTo>
                    <a:lnTo>
                      <a:pt x="2306047" y="8637"/>
                    </a:lnTo>
                    <a:lnTo>
                      <a:pt x="2258375" y="4876"/>
                    </a:lnTo>
                    <a:lnTo>
                      <a:pt x="2210412" y="2174"/>
                    </a:lnTo>
                    <a:lnTo>
                      <a:pt x="2162170" y="545"/>
                    </a:lnTo>
                    <a:lnTo>
                      <a:pt x="2113661" y="0"/>
                    </a:lnTo>
                    <a:lnTo>
                      <a:pt x="2065151" y="545"/>
                    </a:lnTo>
                    <a:lnTo>
                      <a:pt x="2016909" y="2174"/>
                    </a:lnTo>
                    <a:lnTo>
                      <a:pt x="1968946" y="4876"/>
                    </a:lnTo>
                    <a:lnTo>
                      <a:pt x="1921274" y="8637"/>
                    </a:lnTo>
                    <a:lnTo>
                      <a:pt x="1873904" y="13448"/>
                    </a:lnTo>
                    <a:lnTo>
                      <a:pt x="1826849" y="19295"/>
                    </a:lnTo>
                    <a:lnTo>
                      <a:pt x="1780119" y="26167"/>
                    </a:lnTo>
                    <a:lnTo>
                      <a:pt x="1733726" y="34053"/>
                    </a:lnTo>
                    <a:lnTo>
                      <a:pt x="1687683" y="42941"/>
                    </a:lnTo>
                    <a:lnTo>
                      <a:pt x="1642001" y="52820"/>
                    </a:lnTo>
                    <a:lnTo>
                      <a:pt x="1596691" y="63677"/>
                    </a:lnTo>
                    <a:lnTo>
                      <a:pt x="1551765" y="75501"/>
                    </a:lnTo>
                    <a:lnTo>
                      <a:pt x="1507234" y="88281"/>
                    </a:lnTo>
                    <a:lnTo>
                      <a:pt x="1463111" y="102004"/>
                    </a:lnTo>
                    <a:lnTo>
                      <a:pt x="1419408" y="116659"/>
                    </a:lnTo>
                    <a:lnTo>
                      <a:pt x="1376134" y="132235"/>
                    </a:lnTo>
                    <a:lnTo>
                      <a:pt x="1333304" y="148720"/>
                    </a:lnTo>
                    <a:lnTo>
                      <a:pt x="1290927" y="166101"/>
                    </a:lnTo>
                    <a:lnTo>
                      <a:pt x="1249016" y="184368"/>
                    </a:lnTo>
                    <a:lnTo>
                      <a:pt x="1207582" y="203509"/>
                    </a:lnTo>
                    <a:lnTo>
                      <a:pt x="1166637" y="223511"/>
                    </a:lnTo>
                    <a:lnTo>
                      <a:pt x="1126193" y="244364"/>
                    </a:lnTo>
                    <a:lnTo>
                      <a:pt x="1086262" y="266056"/>
                    </a:lnTo>
                    <a:lnTo>
                      <a:pt x="1046854" y="288575"/>
                    </a:lnTo>
                    <a:lnTo>
                      <a:pt x="1007982" y="311910"/>
                    </a:lnTo>
                    <a:lnTo>
                      <a:pt x="969657" y="336048"/>
                    </a:lnTo>
                    <a:lnTo>
                      <a:pt x="931891" y="360979"/>
                    </a:lnTo>
                    <a:lnTo>
                      <a:pt x="894696" y="386690"/>
                    </a:lnTo>
                    <a:lnTo>
                      <a:pt x="858083" y="413169"/>
                    </a:lnTo>
                    <a:lnTo>
                      <a:pt x="822064" y="440406"/>
                    </a:lnTo>
                    <a:lnTo>
                      <a:pt x="786650" y="468389"/>
                    </a:lnTo>
                    <a:lnTo>
                      <a:pt x="751854" y="497105"/>
                    </a:lnTo>
                    <a:lnTo>
                      <a:pt x="717687" y="526543"/>
                    </a:lnTo>
                    <a:lnTo>
                      <a:pt x="684160" y="556692"/>
                    </a:lnTo>
                    <a:lnTo>
                      <a:pt x="651286" y="587540"/>
                    </a:lnTo>
                    <a:lnTo>
                      <a:pt x="619075" y="619075"/>
                    </a:lnTo>
                    <a:lnTo>
                      <a:pt x="587540" y="651286"/>
                    </a:lnTo>
                    <a:lnTo>
                      <a:pt x="556692" y="684160"/>
                    </a:lnTo>
                    <a:lnTo>
                      <a:pt x="526543" y="717687"/>
                    </a:lnTo>
                    <a:lnTo>
                      <a:pt x="497105" y="751854"/>
                    </a:lnTo>
                    <a:lnTo>
                      <a:pt x="468389" y="786650"/>
                    </a:lnTo>
                    <a:lnTo>
                      <a:pt x="440406" y="822064"/>
                    </a:lnTo>
                    <a:lnTo>
                      <a:pt x="413169" y="858083"/>
                    </a:lnTo>
                    <a:lnTo>
                      <a:pt x="386690" y="894696"/>
                    </a:lnTo>
                    <a:lnTo>
                      <a:pt x="360979" y="931891"/>
                    </a:lnTo>
                    <a:lnTo>
                      <a:pt x="336048" y="969657"/>
                    </a:lnTo>
                    <a:lnTo>
                      <a:pt x="311910" y="1007982"/>
                    </a:lnTo>
                    <a:lnTo>
                      <a:pt x="288575" y="1046854"/>
                    </a:lnTo>
                    <a:lnTo>
                      <a:pt x="266056" y="1086262"/>
                    </a:lnTo>
                    <a:lnTo>
                      <a:pt x="244364" y="1126193"/>
                    </a:lnTo>
                    <a:lnTo>
                      <a:pt x="223511" y="1166637"/>
                    </a:lnTo>
                    <a:lnTo>
                      <a:pt x="203509" y="1207582"/>
                    </a:lnTo>
                    <a:lnTo>
                      <a:pt x="184368" y="1249016"/>
                    </a:lnTo>
                    <a:lnTo>
                      <a:pt x="166101" y="1290927"/>
                    </a:lnTo>
                    <a:lnTo>
                      <a:pt x="148720" y="1333304"/>
                    </a:lnTo>
                    <a:lnTo>
                      <a:pt x="132235" y="1376134"/>
                    </a:lnTo>
                    <a:lnTo>
                      <a:pt x="116659" y="1419408"/>
                    </a:lnTo>
                    <a:lnTo>
                      <a:pt x="102004" y="1463111"/>
                    </a:lnTo>
                    <a:lnTo>
                      <a:pt x="88281" y="1507234"/>
                    </a:lnTo>
                    <a:lnTo>
                      <a:pt x="75501" y="1551765"/>
                    </a:lnTo>
                    <a:lnTo>
                      <a:pt x="63677" y="1596691"/>
                    </a:lnTo>
                    <a:lnTo>
                      <a:pt x="52820" y="1642001"/>
                    </a:lnTo>
                    <a:lnTo>
                      <a:pt x="42941" y="1687683"/>
                    </a:lnTo>
                    <a:lnTo>
                      <a:pt x="34053" y="1733726"/>
                    </a:lnTo>
                    <a:lnTo>
                      <a:pt x="26167" y="1780119"/>
                    </a:lnTo>
                    <a:lnTo>
                      <a:pt x="19295" y="1826849"/>
                    </a:lnTo>
                    <a:lnTo>
                      <a:pt x="13448" y="1873904"/>
                    </a:lnTo>
                    <a:lnTo>
                      <a:pt x="8637" y="1921274"/>
                    </a:lnTo>
                    <a:lnTo>
                      <a:pt x="4876" y="1968946"/>
                    </a:lnTo>
                    <a:lnTo>
                      <a:pt x="2174" y="2016909"/>
                    </a:lnTo>
                    <a:lnTo>
                      <a:pt x="545" y="2065151"/>
                    </a:lnTo>
                    <a:lnTo>
                      <a:pt x="0" y="2113661"/>
                    </a:lnTo>
                    <a:lnTo>
                      <a:pt x="545" y="2162170"/>
                    </a:lnTo>
                    <a:lnTo>
                      <a:pt x="2174" y="2210412"/>
                    </a:lnTo>
                    <a:lnTo>
                      <a:pt x="4876" y="2258375"/>
                    </a:lnTo>
                    <a:lnTo>
                      <a:pt x="8637" y="2306047"/>
                    </a:lnTo>
                    <a:lnTo>
                      <a:pt x="13448" y="2353417"/>
                    </a:lnTo>
                    <a:lnTo>
                      <a:pt x="19295" y="2400472"/>
                    </a:lnTo>
                    <a:lnTo>
                      <a:pt x="26167" y="2447202"/>
                    </a:lnTo>
                    <a:lnTo>
                      <a:pt x="34053" y="2493595"/>
                    </a:lnTo>
                    <a:lnTo>
                      <a:pt x="42941" y="2539638"/>
                    </a:lnTo>
                    <a:lnTo>
                      <a:pt x="52820" y="2585320"/>
                    </a:lnTo>
                    <a:lnTo>
                      <a:pt x="63677" y="2630630"/>
                    </a:lnTo>
                    <a:lnTo>
                      <a:pt x="75501" y="2675556"/>
                    </a:lnTo>
                    <a:lnTo>
                      <a:pt x="88281" y="2720087"/>
                    </a:lnTo>
                    <a:lnTo>
                      <a:pt x="102004" y="2764210"/>
                    </a:lnTo>
                    <a:lnTo>
                      <a:pt x="116659" y="2807913"/>
                    </a:lnTo>
                    <a:lnTo>
                      <a:pt x="132235" y="2851187"/>
                    </a:lnTo>
                    <a:lnTo>
                      <a:pt x="135056" y="2858517"/>
                    </a:lnTo>
                  </a:path>
                </a:pathLst>
              </a:custGeom>
              <a:ln w="25400">
                <a:solidFill>
                  <a:schemeClr val="bg1">
                    <a:lumMod val="95000"/>
                  </a:schemeClr>
                </a:solidFill>
              </a:ln>
            </p:spPr>
            <p:txBody>
              <a:bodyPr wrap="square" lIns="0" tIns="0" rIns="0" bIns="0" rtlCol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endParaRPr>
              </a:p>
            </p:txBody>
          </p:sp>
        </p:grp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5A943491-927F-80AB-06AB-232F3A70F23A}"/>
              </a:ext>
            </a:extLst>
          </p:cNvPr>
          <p:cNvSpPr txBox="1"/>
          <p:nvPr/>
        </p:nvSpPr>
        <p:spPr>
          <a:xfrm>
            <a:off x="6914816" y="4609851"/>
            <a:ext cx="246670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Kirsty Cook</a:t>
            </a:r>
          </a:p>
          <a:p>
            <a:pPr algn="ctr"/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Global Director </a:t>
            </a:r>
          </a:p>
          <a:p>
            <a:pPr algn="ctr"/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Neuro-Inclusion Services</a:t>
            </a:r>
          </a:p>
          <a:p>
            <a:pPr algn="ctr"/>
            <a:endParaRPr lang="en-GB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2" name="Donut 20">
            <a:extLst>
              <a:ext uri="{FF2B5EF4-FFF2-40B4-BE49-F238E27FC236}">
                <a16:creationId xmlns:a16="http://schemas.microsoft.com/office/drawing/2014/main" id="{8FFD4518-F232-D837-B00E-113869A3682F}"/>
              </a:ext>
            </a:extLst>
          </p:cNvPr>
          <p:cNvSpPr/>
          <p:nvPr/>
        </p:nvSpPr>
        <p:spPr>
          <a:xfrm>
            <a:off x="6832773" y="1888083"/>
            <a:ext cx="2601641" cy="2601641"/>
          </a:xfrm>
          <a:prstGeom prst="donut">
            <a:avLst>
              <a:gd name="adj" fmla="val 13730"/>
            </a:avLst>
          </a:prstGeom>
          <a:solidFill>
            <a:srgbClr val="D500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CA7478F7-3EFF-B784-6CBA-32523130CFF2}"/>
              </a:ext>
            </a:extLst>
          </p:cNvPr>
          <p:cNvSpPr/>
          <p:nvPr/>
        </p:nvSpPr>
        <p:spPr>
          <a:xfrm>
            <a:off x="6772710" y="1828020"/>
            <a:ext cx="2721768" cy="2721768"/>
          </a:xfrm>
          <a:prstGeom prst="ellipse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B1A32F31-E5A1-C46C-A8BA-75DC6E843321}"/>
              </a:ext>
            </a:extLst>
          </p:cNvPr>
          <p:cNvPicPr>
            <a:picLocks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996"/>
          <a:stretch/>
        </p:blipFill>
        <p:spPr>
          <a:xfrm>
            <a:off x="7296145" y="2301316"/>
            <a:ext cx="1634861" cy="1801959"/>
          </a:xfrm>
          <a:prstGeom prst="ellipse">
            <a:avLst/>
          </a:prstGeom>
        </p:spPr>
      </p:pic>
      <p:pic>
        <p:nvPicPr>
          <p:cNvPr id="4" name="Picture 3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D36D9660-8D4E-5422-62B3-802D50F2C15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573" b="19678"/>
          <a:stretch/>
        </p:blipFill>
        <p:spPr>
          <a:xfrm>
            <a:off x="2829923" y="2324239"/>
            <a:ext cx="1742077" cy="1734432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6274826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C9F85A4E-FF2F-489A-9DFA-1AE8A9D7E4D5}"/>
              </a:ext>
            </a:extLst>
          </p:cNvPr>
          <p:cNvGrpSpPr/>
          <p:nvPr/>
        </p:nvGrpSpPr>
        <p:grpSpPr>
          <a:xfrm>
            <a:off x="9703703" y="4290568"/>
            <a:ext cx="3134241" cy="3062379"/>
            <a:chOff x="9264352" y="4381818"/>
            <a:chExt cx="3134241" cy="3062379"/>
          </a:xfrm>
        </p:grpSpPr>
        <p:grpSp>
          <p:nvGrpSpPr>
            <p:cNvPr id="7" name="object 9">
              <a:extLst>
                <a:ext uri="{FF2B5EF4-FFF2-40B4-BE49-F238E27FC236}">
                  <a16:creationId xmlns:a16="http://schemas.microsoft.com/office/drawing/2014/main" id="{465EDC50-B862-45AE-84C7-A1E096D3E6DB}"/>
                </a:ext>
              </a:extLst>
            </p:cNvPr>
            <p:cNvGrpSpPr/>
            <p:nvPr/>
          </p:nvGrpSpPr>
          <p:grpSpPr>
            <a:xfrm>
              <a:off x="10416480" y="5598000"/>
              <a:ext cx="1846197" cy="1846197"/>
              <a:chOff x="7178042" y="5239504"/>
              <a:chExt cx="1774189" cy="1774189"/>
            </a:xfrm>
          </p:grpSpPr>
          <p:sp>
            <p:nvSpPr>
              <p:cNvPr id="11" name="object 10">
                <a:extLst>
                  <a:ext uri="{FF2B5EF4-FFF2-40B4-BE49-F238E27FC236}">
                    <a16:creationId xmlns:a16="http://schemas.microsoft.com/office/drawing/2014/main" id="{31AED3AA-DC1A-4EA7-A025-5F046F5355FF}"/>
                  </a:ext>
                </a:extLst>
              </p:cNvPr>
              <p:cNvSpPr/>
              <p:nvPr/>
            </p:nvSpPr>
            <p:spPr>
              <a:xfrm>
                <a:off x="7757534" y="5824529"/>
                <a:ext cx="579755" cy="579755"/>
              </a:xfrm>
              <a:custGeom>
                <a:avLst/>
                <a:gdLst/>
                <a:ahLst/>
                <a:cxnLst/>
                <a:rect l="l" t="t" r="r" b="b"/>
                <a:pathLst>
                  <a:path w="579754" h="579754">
                    <a:moveTo>
                      <a:pt x="579602" y="289788"/>
                    </a:moveTo>
                    <a:lnTo>
                      <a:pt x="575809" y="336797"/>
                    </a:lnTo>
                    <a:lnTo>
                      <a:pt x="564828" y="381390"/>
                    </a:lnTo>
                    <a:lnTo>
                      <a:pt x="547256" y="422971"/>
                    </a:lnTo>
                    <a:lnTo>
                      <a:pt x="523689" y="460943"/>
                    </a:lnTo>
                    <a:lnTo>
                      <a:pt x="494723" y="494711"/>
                    </a:lnTo>
                    <a:lnTo>
                      <a:pt x="460956" y="523676"/>
                    </a:lnTo>
                    <a:lnTo>
                      <a:pt x="422984" y="547243"/>
                    </a:lnTo>
                    <a:lnTo>
                      <a:pt x="381402" y="564816"/>
                    </a:lnTo>
                    <a:lnTo>
                      <a:pt x="336809" y="575797"/>
                    </a:lnTo>
                    <a:lnTo>
                      <a:pt x="289801" y="579589"/>
                    </a:lnTo>
                    <a:lnTo>
                      <a:pt x="242792" y="575797"/>
                    </a:lnTo>
                    <a:lnTo>
                      <a:pt x="198199" y="564816"/>
                    </a:lnTo>
                    <a:lnTo>
                      <a:pt x="156618" y="547243"/>
                    </a:lnTo>
                    <a:lnTo>
                      <a:pt x="118646" y="523676"/>
                    </a:lnTo>
                    <a:lnTo>
                      <a:pt x="84878" y="494711"/>
                    </a:lnTo>
                    <a:lnTo>
                      <a:pt x="55913" y="460943"/>
                    </a:lnTo>
                    <a:lnTo>
                      <a:pt x="32346" y="422971"/>
                    </a:lnTo>
                    <a:lnTo>
                      <a:pt x="14773" y="381390"/>
                    </a:lnTo>
                    <a:lnTo>
                      <a:pt x="3792" y="336797"/>
                    </a:lnTo>
                    <a:lnTo>
                      <a:pt x="0" y="289788"/>
                    </a:lnTo>
                    <a:lnTo>
                      <a:pt x="3792" y="242780"/>
                    </a:lnTo>
                    <a:lnTo>
                      <a:pt x="14773" y="198188"/>
                    </a:lnTo>
                    <a:lnTo>
                      <a:pt x="32346" y="156608"/>
                    </a:lnTo>
                    <a:lnTo>
                      <a:pt x="55913" y="118637"/>
                    </a:lnTo>
                    <a:lnTo>
                      <a:pt x="84878" y="84872"/>
                    </a:lnTo>
                    <a:lnTo>
                      <a:pt x="118646" y="55908"/>
                    </a:lnTo>
                    <a:lnTo>
                      <a:pt x="156618" y="32343"/>
                    </a:lnTo>
                    <a:lnTo>
                      <a:pt x="198199" y="14772"/>
                    </a:lnTo>
                    <a:lnTo>
                      <a:pt x="242792" y="3792"/>
                    </a:lnTo>
                    <a:lnTo>
                      <a:pt x="289801" y="0"/>
                    </a:lnTo>
                    <a:lnTo>
                      <a:pt x="336809" y="3792"/>
                    </a:lnTo>
                    <a:lnTo>
                      <a:pt x="381402" y="14772"/>
                    </a:lnTo>
                    <a:lnTo>
                      <a:pt x="422984" y="32343"/>
                    </a:lnTo>
                    <a:lnTo>
                      <a:pt x="460956" y="55908"/>
                    </a:lnTo>
                    <a:lnTo>
                      <a:pt x="494723" y="84872"/>
                    </a:lnTo>
                    <a:lnTo>
                      <a:pt x="523689" y="118637"/>
                    </a:lnTo>
                    <a:lnTo>
                      <a:pt x="547256" y="156608"/>
                    </a:lnTo>
                    <a:lnTo>
                      <a:pt x="564828" y="198188"/>
                    </a:lnTo>
                    <a:lnTo>
                      <a:pt x="575809" y="242780"/>
                    </a:lnTo>
                    <a:lnTo>
                      <a:pt x="579602" y="289788"/>
                    </a:lnTo>
                    <a:close/>
                  </a:path>
                </a:pathLst>
              </a:custGeom>
              <a:ln w="88900">
                <a:solidFill>
                  <a:srgbClr val="F2003A"/>
                </a:solidFill>
              </a:ln>
            </p:spPr>
            <p:txBody>
              <a:bodyPr wrap="square" lIns="0" tIns="0" rIns="0" bIns="0" rtlCol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endParaRPr>
              </a:p>
            </p:txBody>
          </p:sp>
          <p:sp>
            <p:nvSpPr>
              <p:cNvPr id="12" name="object 11">
                <a:extLst>
                  <a:ext uri="{FF2B5EF4-FFF2-40B4-BE49-F238E27FC236}">
                    <a16:creationId xmlns:a16="http://schemas.microsoft.com/office/drawing/2014/main" id="{76A20D40-397F-418C-AB51-B478C3E04903}"/>
                  </a:ext>
                </a:extLst>
              </p:cNvPr>
              <p:cNvSpPr/>
              <p:nvPr/>
            </p:nvSpPr>
            <p:spPr>
              <a:xfrm>
                <a:off x="7286890" y="5357038"/>
                <a:ext cx="1542415" cy="1542415"/>
              </a:xfrm>
              <a:custGeom>
                <a:avLst/>
                <a:gdLst/>
                <a:ahLst/>
                <a:cxnLst/>
                <a:rect l="l" t="t" r="r" b="b"/>
                <a:pathLst>
                  <a:path w="1542415" h="1542415">
                    <a:moveTo>
                      <a:pt x="1542364" y="771194"/>
                    </a:moveTo>
                    <a:lnTo>
                      <a:pt x="1540846" y="819965"/>
                    </a:lnTo>
                    <a:lnTo>
                      <a:pt x="1536355" y="867929"/>
                    </a:lnTo>
                    <a:lnTo>
                      <a:pt x="1528980" y="914997"/>
                    </a:lnTo>
                    <a:lnTo>
                      <a:pt x="1518811" y="961078"/>
                    </a:lnTo>
                    <a:lnTo>
                      <a:pt x="1505939" y="1006082"/>
                    </a:lnTo>
                    <a:lnTo>
                      <a:pt x="1490454" y="1049919"/>
                    </a:lnTo>
                    <a:lnTo>
                      <a:pt x="1472446" y="1092498"/>
                    </a:lnTo>
                    <a:lnTo>
                      <a:pt x="1452007" y="1133729"/>
                    </a:lnTo>
                    <a:lnTo>
                      <a:pt x="1429225" y="1173521"/>
                    </a:lnTo>
                    <a:lnTo>
                      <a:pt x="1404192" y="1211785"/>
                    </a:lnTo>
                    <a:lnTo>
                      <a:pt x="1376998" y="1248430"/>
                    </a:lnTo>
                    <a:lnTo>
                      <a:pt x="1347733" y="1283365"/>
                    </a:lnTo>
                    <a:lnTo>
                      <a:pt x="1316488" y="1316501"/>
                    </a:lnTo>
                    <a:lnTo>
                      <a:pt x="1283352" y="1347746"/>
                    </a:lnTo>
                    <a:lnTo>
                      <a:pt x="1248417" y="1377011"/>
                    </a:lnTo>
                    <a:lnTo>
                      <a:pt x="1211772" y="1404205"/>
                    </a:lnTo>
                    <a:lnTo>
                      <a:pt x="1173509" y="1429238"/>
                    </a:lnTo>
                    <a:lnTo>
                      <a:pt x="1133716" y="1452019"/>
                    </a:lnTo>
                    <a:lnTo>
                      <a:pt x="1092485" y="1472459"/>
                    </a:lnTo>
                    <a:lnTo>
                      <a:pt x="1049906" y="1490466"/>
                    </a:lnTo>
                    <a:lnTo>
                      <a:pt x="1006069" y="1505951"/>
                    </a:lnTo>
                    <a:lnTo>
                      <a:pt x="961065" y="1518823"/>
                    </a:lnTo>
                    <a:lnTo>
                      <a:pt x="914984" y="1528992"/>
                    </a:lnTo>
                    <a:lnTo>
                      <a:pt x="867916" y="1536368"/>
                    </a:lnTo>
                    <a:lnTo>
                      <a:pt x="819952" y="1540859"/>
                    </a:lnTo>
                    <a:lnTo>
                      <a:pt x="771182" y="1542376"/>
                    </a:lnTo>
                    <a:lnTo>
                      <a:pt x="722410" y="1540859"/>
                    </a:lnTo>
                    <a:lnTo>
                      <a:pt x="674445" y="1536368"/>
                    </a:lnTo>
                    <a:lnTo>
                      <a:pt x="627376" y="1528992"/>
                    </a:lnTo>
                    <a:lnTo>
                      <a:pt x="581294" y="1518823"/>
                    </a:lnTo>
                    <a:lnTo>
                      <a:pt x="536289" y="1505951"/>
                    </a:lnTo>
                    <a:lnTo>
                      <a:pt x="492452" y="1490466"/>
                    </a:lnTo>
                    <a:lnTo>
                      <a:pt x="449873" y="1472459"/>
                    </a:lnTo>
                    <a:lnTo>
                      <a:pt x="408642" y="1452019"/>
                    </a:lnTo>
                    <a:lnTo>
                      <a:pt x="368849" y="1429238"/>
                    </a:lnTo>
                    <a:lnTo>
                      <a:pt x="330585" y="1404205"/>
                    </a:lnTo>
                    <a:lnTo>
                      <a:pt x="293941" y="1377011"/>
                    </a:lnTo>
                    <a:lnTo>
                      <a:pt x="259006" y="1347746"/>
                    </a:lnTo>
                    <a:lnTo>
                      <a:pt x="225871" y="1316501"/>
                    </a:lnTo>
                    <a:lnTo>
                      <a:pt x="194626" y="1283365"/>
                    </a:lnTo>
                    <a:lnTo>
                      <a:pt x="165361" y="1248430"/>
                    </a:lnTo>
                    <a:lnTo>
                      <a:pt x="138167" y="1211785"/>
                    </a:lnTo>
                    <a:lnTo>
                      <a:pt x="113135" y="1173521"/>
                    </a:lnTo>
                    <a:lnTo>
                      <a:pt x="90354" y="1133729"/>
                    </a:lnTo>
                    <a:lnTo>
                      <a:pt x="69915" y="1092498"/>
                    </a:lnTo>
                    <a:lnTo>
                      <a:pt x="51908" y="1049919"/>
                    </a:lnTo>
                    <a:lnTo>
                      <a:pt x="36423" y="1006082"/>
                    </a:lnTo>
                    <a:lnTo>
                      <a:pt x="23552" y="961078"/>
                    </a:lnTo>
                    <a:lnTo>
                      <a:pt x="13383" y="914997"/>
                    </a:lnTo>
                    <a:lnTo>
                      <a:pt x="6008" y="867929"/>
                    </a:lnTo>
                    <a:lnTo>
                      <a:pt x="1517" y="819965"/>
                    </a:lnTo>
                    <a:lnTo>
                      <a:pt x="0" y="771194"/>
                    </a:lnTo>
                    <a:lnTo>
                      <a:pt x="1517" y="722423"/>
                    </a:lnTo>
                    <a:lnTo>
                      <a:pt x="6008" y="674457"/>
                    </a:lnTo>
                    <a:lnTo>
                      <a:pt x="13383" y="627388"/>
                    </a:lnTo>
                    <a:lnTo>
                      <a:pt x="23552" y="581306"/>
                    </a:lnTo>
                    <a:lnTo>
                      <a:pt x="36423" y="536301"/>
                    </a:lnTo>
                    <a:lnTo>
                      <a:pt x="51908" y="492463"/>
                    </a:lnTo>
                    <a:lnTo>
                      <a:pt x="69915" y="449883"/>
                    </a:lnTo>
                    <a:lnTo>
                      <a:pt x="90354" y="408651"/>
                    </a:lnTo>
                    <a:lnTo>
                      <a:pt x="113135" y="368858"/>
                    </a:lnTo>
                    <a:lnTo>
                      <a:pt x="138167" y="330594"/>
                    </a:lnTo>
                    <a:lnTo>
                      <a:pt x="165361" y="293949"/>
                    </a:lnTo>
                    <a:lnTo>
                      <a:pt x="194626" y="259013"/>
                    </a:lnTo>
                    <a:lnTo>
                      <a:pt x="225871" y="225877"/>
                    </a:lnTo>
                    <a:lnTo>
                      <a:pt x="259006" y="194631"/>
                    </a:lnTo>
                    <a:lnTo>
                      <a:pt x="293941" y="165366"/>
                    </a:lnTo>
                    <a:lnTo>
                      <a:pt x="330585" y="138172"/>
                    </a:lnTo>
                    <a:lnTo>
                      <a:pt x="368849" y="113139"/>
                    </a:lnTo>
                    <a:lnTo>
                      <a:pt x="408642" y="90357"/>
                    </a:lnTo>
                    <a:lnTo>
                      <a:pt x="449873" y="69917"/>
                    </a:lnTo>
                    <a:lnTo>
                      <a:pt x="492452" y="51910"/>
                    </a:lnTo>
                    <a:lnTo>
                      <a:pt x="536289" y="36425"/>
                    </a:lnTo>
                    <a:lnTo>
                      <a:pt x="581294" y="23552"/>
                    </a:lnTo>
                    <a:lnTo>
                      <a:pt x="627376" y="13384"/>
                    </a:lnTo>
                    <a:lnTo>
                      <a:pt x="674445" y="6008"/>
                    </a:lnTo>
                    <a:lnTo>
                      <a:pt x="722410" y="1517"/>
                    </a:lnTo>
                    <a:lnTo>
                      <a:pt x="771182" y="0"/>
                    </a:lnTo>
                    <a:lnTo>
                      <a:pt x="819952" y="1517"/>
                    </a:lnTo>
                    <a:lnTo>
                      <a:pt x="867916" y="6008"/>
                    </a:lnTo>
                    <a:lnTo>
                      <a:pt x="914984" y="13384"/>
                    </a:lnTo>
                    <a:lnTo>
                      <a:pt x="961065" y="23552"/>
                    </a:lnTo>
                    <a:lnTo>
                      <a:pt x="1006069" y="36425"/>
                    </a:lnTo>
                    <a:lnTo>
                      <a:pt x="1049906" y="51910"/>
                    </a:lnTo>
                    <a:lnTo>
                      <a:pt x="1092485" y="69917"/>
                    </a:lnTo>
                    <a:lnTo>
                      <a:pt x="1133716" y="90357"/>
                    </a:lnTo>
                    <a:lnTo>
                      <a:pt x="1173509" y="113139"/>
                    </a:lnTo>
                    <a:lnTo>
                      <a:pt x="1211772" y="138172"/>
                    </a:lnTo>
                    <a:lnTo>
                      <a:pt x="1248417" y="165366"/>
                    </a:lnTo>
                    <a:lnTo>
                      <a:pt x="1283352" y="194631"/>
                    </a:lnTo>
                    <a:lnTo>
                      <a:pt x="1316488" y="225877"/>
                    </a:lnTo>
                    <a:lnTo>
                      <a:pt x="1347733" y="259013"/>
                    </a:lnTo>
                    <a:lnTo>
                      <a:pt x="1376998" y="293949"/>
                    </a:lnTo>
                    <a:lnTo>
                      <a:pt x="1404192" y="330594"/>
                    </a:lnTo>
                    <a:lnTo>
                      <a:pt x="1429225" y="368858"/>
                    </a:lnTo>
                    <a:lnTo>
                      <a:pt x="1452007" y="408651"/>
                    </a:lnTo>
                    <a:lnTo>
                      <a:pt x="1472446" y="449883"/>
                    </a:lnTo>
                    <a:lnTo>
                      <a:pt x="1490454" y="492463"/>
                    </a:lnTo>
                    <a:lnTo>
                      <a:pt x="1505939" y="536301"/>
                    </a:lnTo>
                    <a:lnTo>
                      <a:pt x="1518811" y="581306"/>
                    </a:lnTo>
                    <a:lnTo>
                      <a:pt x="1528980" y="627388"/>
                    </a:lnTo>
                    <a:lnTo>
                      <a:pt x="1536355" y="674457"/>
                    </a:lnTo>
                    <a:lnTo>
                      <a:pt x="1540846" y="722423"/>
                    </a:lnTo>
                    <a:lnTo>
                      <a:pt x="1542364" y="771194"/>
                    </a:lnTo>
                    <a:close/>
                  </a:path>
                </a:pathLst>
              </a:custGeom>
              <a:ln w="9525">
                <a:solidFill>
                  <a:srgbClr val="F2003A"/>
                </a:solidFill>
              </a:ln>
            </p:spPr>
            <p:txBody>
              <a:bodyPr wrap="square" lIns="0" tIns="0" rIns="0" bIns="0" rtlCol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endParaRPr>
              </a:p>
            </p:txBody>
          </p:sp>
          <p:sp>
            <p:nvSpPr>
              <p:cNvPr id="13" name="object 12">
                <a:extLst>
                  <a:ext uri="{FF2B5EF4-FFF2-40B4-BE49-F238E27FC236}">
                    <a16:creationId xmlns:a16="http://schemas.microsoft.com/office/drawing/2014/main" id="{1F54A2F8-2FAF-4761-85B2-1549439D27DF}"/>
                  </a:ext>
                </a:extLst>
              </p:cNvPr>
              <p:cNvSpPr/>
              <p:nvPr/>
            </p:nvSpPr>
            <p:spPr>
              <a:xfrm>
                <a:off x="7203442" y="5264904"/>
                <a:ext cx="1723389" cy="1723389"/>
              </a:xfrm>
              <a:custGeom>
                <a:avLst/>
                <a:gdLst/>
                <a:ahLst/>
                <a:cxnLst/>
                <a:rect l="l" t="t" r="r" b="b"/>
                <a:pathLst>
                  <a:path w="1723390" h="1723390">
                    <a:moveTo>
                      <a:pt x="1723174" y="861593"/>
                    </a:moveTo>
                    <a:lnTo>
                      <a:pt x="1721810" y="910485"/>
                    </a:lnTo>
                    <a:lnTo>
                      <a:pt x="1717766" y="958661"/>
                    </a:lnTo>
                    <a:lnTo>
                      <a:pt x="1711117" y="1006049"/>
                    </a:lnTo>
                    <a:lnTo>
                      <a:pt x="1701933" y="1052576"/>
                    </a:lnTo>
                    <a:lnTo>
                      <a:pt x="1690288" y="1098169"/>
                    </a:lnTo>
                    <a:lnTo>
                      <a:pt x="1676255" y="1142756"/>
                    </a:lnTo>
                    <a:lnTo>
                      <a:pt x="1659906" y="1186264"/>
                    </a:lnTo>
                    <a:lnTo>
                      <a:pt x="1641314" y="1228619"/>
                    </a:lnTo>
                    <a:lnTo>
                      <a:pt x="1620552" y="1269751"/>
                    </a:lnTo>
                    <a:lnTo>
                      <a:pt x="1597692" y="1309584"/>
                    </a:lnTo>
                    <a:lnTo>
                      <a:pt x="1572808" y="1348048"/>
                    </a:lnTo>
                    <a:lnTo>
                      <a:pt x="1545972" y="1385069"/>
                    </a:lnTo>
                    <a:lnTo>
                      <a:pt x="1517256" y="1420574"/>
                    </a:lnTo>
                    <a:lnTo>
                      <a:pt x="1486734" y="1454491"/>
                    </a:lnTo>
                    <a:lnTo>
                      <a:pt x="1454478" y="1486747"/>
                    </a:lnTo>
                    <a:lnTo>
                      <a:pt x="1420561" y="1517269"/>
                    </a:lnTo>
                    <a:lnTo>
                      <a:pt x="1385056" y="1545984"/>
                    </a:lnTo>
                    <a:lnTo>
                      <a:pt x="1348035" y="1572821"/>
                    </a:lnTo>
                    <a:lnTo>
                      <a:pt x="1309572" y="1597705"/>
                    </a:lnTo>
                    <a:lnTo>
                      <a:pt x="1269738" y="1620564"/>
                    </a:lnTo>
                    <a:lnTo>
                      <a:pt x="1228607" y="1641326"/>
                    </a:lnTo>
                    <a:lnTo>
                      <a:pt x="1186251" y="1659918"/>
                    </a:lnTo>
                    <a:lnTo>
                      <a:pt x="1142743" y="1676267"/>
                    </a:lnTo>
                    <a:lnTo>
                      <a:pt x="1098156" y="1690301"/>
                    </a:lnTo>
                    <a:lnTo>
                      <a:pt x="1052563" y="1701946"/>
                    </a:lnTo>
                    <a:lnTo>
                      <a:pt x="1006036" y="1711129"/>
                    </a:lnTo>
                    <a:lnTo>
                      <a:pt x="958648" y="1717779"/>
                    </a:lnTo>
                    <a:lnTo>
                      <a:pt x="910472" y="1721822"/>
                    </a:lnTo>
                    <a:lnTo>
                      <a:pt x="861580" y="1723186"/>
                    </a:lnTo>
                    <a:lnTo>
                      <a:pt x="812690" y="1721822"/>
                    </a:lnTo>
                    <a:lnTo>
                      <a:pt x="764515" y="1717779"/>
                    </a:lnTo>
                    <a:lnTo>
                      <a:pt x="717128" y="1711129"/>
                    </a:lnTo>
                    <a:lnTo>
                      <a:pt x="670602" y="1701946"/>
                    </a:lnTo>
                    <a:lnTo>
                      <a:pt x="625010" y="1690301"/>
                    </a:lnTo>
                    <a:lnTo>
                      <a:pt x="580424" y="1676267"/>
                    </a:lnTo>
                    <a:lnTo>
                      <a:pt x="536917" y="1659918"/>
                    </a:lnTo>
                    <a:lnTo>
                      <a:pt x="494562" y="1641326"/>
                    </a:lnTo>
                    <a:lnTo>
                      <a:pt x="453431" y="1620564"/>
                    </a:lnTo>
                    <a:lnTo>
                      <a:pt x="413598" y="1597705"/>
                    </a:lnTo>
                    <a:lnTo>
                      <a:pt x="375135" y="1572821"/>
                    </a:lnTo>
                    <a:lnTo>
                      <a:pt x="338115" y="1545984"/>
                    </a:lnTo>
                    <a:lnTo>
                      <a:pt x="302610" y="1517269"/>
                    </a:lnTo>
                    <a:lnTo>
                      <a:pt x="268693" y="1486747"/>
                    </a:lnTo>
                    <a:lnTo>
                      <a:pt x="236438" y="1454491"/>
                    </a:lnTo>
                    <a:lnTo>
                      <a:pt x="205916" y="1420574"/>
                    </a:lnTo>
                    <a:lnTo>
                      <a:pt x="177201" y="1385069"/>
                    </a:lnTo>
                    <a:lnTo>
                      <a:pt x="150365" y="1348048"/>
                    </a:lnTo>
                    <a:lnTo>
                      <a:pt x="125480" y="1309584"/>
                    </a:lnTo>
                    <a:lnTo>
                      <a:pt x="102621" y="1269751"/>
                    </a:lnTo>
                    <a:lnTo>
                      <a:pt x="81859" y="1228619"/>
                    </a:lnTo>
                    <a:lnTo>
                      <a:pt x="63267" y="1186264"/>
                    </a:lnTo>
                    <a:lnTo>
                      <a:pt x="46918" y="1142756"/>
                    </a:lnTo>
                    <a:lnTo>
                      <a:pt x="32885" y="1098169"/>
                    </a:lnTo>
                    <a:lnTo>
                      <a:pt x="21240" y="1052576"/>
                    </a:lnTo>
                    <a:lnTo>
                      <a:pt x="12057" y="1006049"/>
                    </a:lnTo>
                    <a:lnTo>
                      <a:pt x="5407" y="958661"/>
                    </a:lnTo>
                    <a:lnTo>
                      <a:pt x="1363" y="910485"/>
                    </a:lnTo>
                    <a:lnTo>
                      <a:pt x="0" y="861593"/>
                    </a:lnTo>
                    <a:lnTo>
                      <a:pt x="1363" y="812701"/>
                    </a:lnTo>
                    <a:lnTo>
                      <a:pt x="5407" y="764525"/>
                    </a:lnTo>
                    <a:lnTo>
                      <a:pt x="12057" y="717137"/>
                    </a:lnTo>
                    <a:lnTo>
                      <a:pt x="21240" y="670610"/>
                    </a:lnTo>
                    <a:lnTo>
                      <a:pt x="32885" y="625017"/>
                    </a:lnTo>
                    <a:lnTo>
                      <a:pt x="46918" y="580430"/>
                    </a:lnTo>
                    <a:lnTo>
                      <a:pt x="63267" y="536922"/>
                    </a:lnTo>
                    <a:lnTo>
                      <a:pt x="81859" y="494566"/>
                    </a:lnTo>
                    <a:lnTo>
                      <a:pt x="102621" y="453435"/>
                    </a:lnTo>
                    <a:lnTo>
                      <a:pt x="125480" y="413602"/>
                    </a:lnTo>
                    <a:lnTo>
                      <a:pt x="150365" y="375138"/>
                    </a:lnTo>
                    <a:lnTo>
                      <a:pt x="177201" y="338117"/>
                    </a:lnTo>
                    <a:lnTo>
                      <a:pt x="205916" y="302612"/>
                    </a:lnTo>
                    <a:lnTo>
                      <a:pt x="236438" y="268695"/>
                    </a:lnTo>
                    <a:lnTo>
                      <a:pt x="268693" y="236439"/>
                    </a:lnTo>
                    <a:lnTo>
                      <a:pt x="302610" y="205917"/>
                    </a:lnTo>
                    <a:lnTo>
                      <a:pt x="338115" y="177202"/>
                    </a:lnTo>
                    <a:lnTo>
                      <a:pt x="375135" y="150365"/>
                    </a:lnTo>
                    <a:lnTo>
                      <a:pt x="413598" y="125481"/>
                    </a:lnTo>
                    <a:lnTo>
                      <a:pt x="453431" y="102621"/>
                    </a:lnTo>
                    <a:lnTo>
                      <a:pt x="494562" y="81859"/>
                    </a:lnTo>
                    <a:lnTo>
                      <a:pt x="536917" y="63267"/>
                    </a:lnTo>
                    <a:lnTo>
                      <a:pt x="580424" y="46918"/>
                    </a:lnTo>
                    <a:lnTo>
                      <a:pt x="625010" y="32885"/>
                    </a:lnTo>
                    <a:lnTo>
                      <a:pt x="670602" y="21240"/>
                    </a:lnTo>
                    <a:lnTo>
                      <a:pt x="717128" y="12057"/>
                    </a:lnTo>
                    <a:lnTo>
                      <a:pt x="764515" y="5407"/>
                    </a:lnTo>
                    <a:lnTo>
                      <a:pt x="812690" y="1363"/>
                    </a:lnTo>
                    <a:lnTo>
                      <a:pt x="861580" y="0"/>
                    </a:lnTo>
                    <a:lnTo>
                      <a:pt x="910472" y="1363"/>
                    </a:lnTo>
                    <a:lnTo>
                      <a:pt x="958648" y="5407"/>
                    </a:lnTo>
                    <a:lnTo>
                      <a:pt x="1006036" y="12057"/>
                    </a:lnTo>
                    <a:lnTo>
                      <a:pt x="1052563" y="21240"/>
                    </a:lnTo>
                    <a:lnTo>
                      <a:pt x="1098156" y="32885"/>
                    </a:lnTo>
                    <a:lnTo>
                      <a:pt x="1142743" y="46918"/>
                    </a:lnTo>
                    <a:lnTo>
                      <a:pt x="1186251" y="63267"/>
                    </a:lnTo>
                    <a:lnTo>
                      <a:pt x="1228607" y="81859"/>
                    </a:lnTo>
                    <a:lnTo>
                      <a:pt x="1269738" y="102621"/>
                    </a:lnTo>
                    <a:lnTo>
                      <a:pt x="1309572" y="125481"/>
                    </a:lnTo>
                    <a:lnTo>
                      <a:pt x="1348035" y="150365"/>
                    </a:lnTo>
                    <a:lnTo>
                      <a:pt x="1385056" y="177202"/>
                    </a:lnTo>
                    <a:lnTo>
                      <a:pt x="1420561" y="205917"/>
                    </a:lnTo>
                    <a:lnTo>
                      <a:pt x="1454478" y="236439"/>
                    </a:lnTo>
                    <a:lnTo>
                      <a:pt x="1486734" y="268695"/>
                    </a:lnTo>
                    <a:lnTo>
                      <a:pt x="1517256" y="302612"/>
                    </a:lnTo>
                    <a:lnTo>
                      <a:pt x="1545972" y="338117"/>
                    </a:lnTo>
                    <a:lnTo>
                      <a:pt x="1572808" y="375138"/>
                    </a:lnTo>
                    <a:lnTo>
                      <a:pt x="1597692" y="413602"/>
                    </a:lnTo>
                    <a:lnTo>
                      <a:pt x="1620552" y="453435"/>
                    </a:lnTo>
                    <a:lnTo>
                      <a:pt x="1641314" y="494566"/>
                    </a:lnTo>
                    <a:lnTo>
                      <a:pt x="1659906" y="536922"/>
                    </a:lnTo>
                    <a:lnTo>
                      <a:pt x="1676255" y="580430"/>
                    </a:lnTo>
                    <a:lnTo>
                      <a:pt x="1690288" y="625017"/>
                    </a:lnTo>
                    <a:lnTo>
                      <a:pt x="1701933" y="670610"/>
                    </a:lnTo>
                    <a:lnTo>
                      <a:pt x="1711117" y="717137"/>
                    </a:lnTo>
                    <a:lnTo>
                      <a:pt x="1717766" y="764525"/>
                    </a:lnTo>
                    <a:lnTo>
                      <a:pt x="1721810" y="812701"/>
                    </a:lnTo>
                    <a:lnTo>
                      <a:pt x="1723174" y="861593"/>
                    </a:lnTo>
                    <a:close/>
                  </a:path>
                </a:pathLst>
              </a:custGeom>
              <a:ln w="50800">
                <a:solidFill>
                  <a:srgbClr val="F2003A"/>
                </a:solidFill>
              </a:ln>
            </p:spPr>
            <p:txBody>
              <a:bodyPr wrap="square" lIns="0" tIns="0" rIns="0" bIns="0" rtlCol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endParaRPr>
              </a:p>
            </p:txBody>
          </p:sp>
        </p:grpSp>
        <p:grpSp>
          <p:nvGrpSpPr>
            <p:cNvPr id="8" name="object 9">
              <a:extLst>
                <a:ext uri="{FF2B5EF4-FFF2-40B4-BE49-F238E27FC236}">
                  <a16:creationId xmlns:a16="http://schemas.microsoft.com/office/drawing/2014/main" id="{ED792051-EFF6-4774-BF5A-0D424BCABC38}"/>
                </a:ext>
              </a:extLst>
            </p:cNvPr>
            <p:cNvGrpSpPr/>
            <p:nvPr/>
          </p:nvGrpSpPr>
          <p:grpSpPr>
            <a:xfrm>
              <a:off x="9264352" y="4381818"/>
              <a:ext cx="3134241" cy="2811312"/>
              <a:chOff x="6839711" y="4901182"/>
              <a:chExt cx="3371215" cy="3023870"/>
            </a:xfrm>
          </p:grpSpPr>
          <p:sp>
            <p:nvSpPr>
              <p:cNvPr id="9" name="object 10">
                <a:extLst>
                  <a:ext uri="{FF2B5EF4-FFF2-40B4-BE49-F238E27FC236}">
                    <a16:creationId xmlns:a16="http://schemas.microsoft.com/office/drawing/2014/main" id="{BE95CB44-B0D1-472E-A605-14EC54474BF0}"/>
                  </a:ext>
                </a:extLst>
              </p:cNvPr>
              <p:cNvSpPr/>
              <p:nvPr/>
            </p:nvSpPr>
            <p:spPr>
              <a:xfrm>
                <a:off x="7327899" y="5458712"/>
                <a:ext cx="2730500" cy="2313940"/>
              </a:xfrm>
              <a:custGeom>
                <a:avLst/>
                <a:gdLst/>
                <a:ahLst/>
                <a:cxnLst/>
                <a:rect l="l" t="t" r="r" b="b"/>
                <a:pathLst>
                  <a:path w="2730500" h="2313940">
                    <a:moveTo>
                      <a:pt x="2730500" y="395546"/>
                    </a:moveTo>
                    <a:lnTo>
                      <a:pt x="2677488" y="352008"/>
                    </a:lnTo>
                    <a:lnTo>
                      <a:pt x="2641941" y="324909"/>
                    </a:lnTo>
                    <a:lnTo>
                      <a:pt x="2605651" y="298756"/>
                    </a:lnTo>
                    <a:lnTo>
                      <a:pt x="2568636" y="273567"/>
                    </a:lnTo>
                    <a:lnTo>
                      <a:pt x="2530915" y="249361"/>
                    </a:lnTo>
                    <a:lnTo>
                      <a:pt x="2492505" y="226156"/>
                    </a:lnTo>
                    <a:lnTo>
                      <a:pt x="2453426" y="203971"/>
                    </a:lnTo>
                    <a:lnTo>
                      <a:pt x="2413695" y="182824"/>
                    </a:lnTo>
                    <a:lnTo>
                      <a:pt x="2373331" y="162734"/>
                    </a:lnTo>
                    <a:lnTo>
                      <a:pt x="2332353" y="143718"/>
                    </a:lnTo>
                    <a:lnTo>
                      <a:pt x="2290779" y="125796"/>
                    </a:lnTo>
                    <a:lnTo>
                      <a:pt x="2248627" y="108986"/>
                    </a:lnTo>
                    <a:lnTo>
                      <a:pt x="2205915" y="93306"/>
                    </a:lnTo>
                    <a:lnTo>
                      <a:pt x="2162663" y="78774"/>
                    </a:lnTo>
                    <a:lnTo>
                      <a:pt x="2118889" y="65409"/>
                    </a:lnTo>
                    <a:lnTo>
                      <a:pt x="2074610" y="53230"/>
                    </a:lnTo>
                    <a:lnTo>
                      <a:pt x="2029846" y="42255"/>
                    </a:lnTo>
                    <a:lnTo>
                      <a:pt x="1984615" y="32501"/>
                    </a:lnTo>
                    <a:lnTo>
                      <a:pt x="1938934" y="23989"/>
                    </a:lnTo>
                    <a:lnTo>
                      <a:pt x="1892824" y="16736"/>
                    </a:lnTo>
                    <a:lnTo>
                      <a:pt x="1846301" y="10760"/>
                    </a:lnTo>
                    <a:lnTo>
                      <a:pt x="1799385" y="6080"/>
                    </a:lnTo>
                    <a:lnTo>
                      <a:pt x="1752094" y="2714"/>
                    </a:lnTo>
                    <a:lnTo>
                      <a:pt x="1704447" y="681"/>
                    </a:lnTo>
                    <a:lnTo>
                      <a:pt x="1656460" y="0"/>
                    </a:lnTo>
                    <a:lnTo>
                      <a:pt x="1608474" y="681"/>
                    </a:lnTo>
                    <a:lnTo>
                      <a:pt x="1560827" y="2714"/>
                    </a:lnTo>
                    <a:lnTo>
                      <a:pt x="1513536" y="6080"/>
                    </a:lnTo>
                    <a:lnTo>
                      <a:pt x="1466620" y="10760"/>
                    </a:lnTo>
                    <a:lnTo>
                      <a:pt x="1420097" y="16736"/>
                    </a:lnTo>
                    <a:lnTo>
                      <a:pt x="1373987" y="23989"/>
                    </a:lnTo>
                    <a:lnTo>
                      <a:pt x="1328306" y="32501"/>
                    </a:lnTo>
                    <a:lnTo>
                      <a:pt x="1283075" y="42255"/>
                    </a:lnTo>
                    <a:lnTo>
                      <a:pt x="1238311" y="53230"/>
                    </a:lnTo>
                    <a:lnTo>
                      <a:pt x="1194032" y="65409"/>
                    </a:lnTo>
                    <a:lnTo>
                      <a:pt x="1150258" y="78774"/>
                    </a:lnTo>
                    <a:lnTo>
                      <a:pt x="1107006" y="93306"/>
                    </a:lnTo>
                    <a:lnTo>
                      <a:pt x="1064294" y="108986"/>
                    </a:lnTo>
                    <a:lnTo>
                      <a:pt x="1022142" y="125796"/>
                    </a:lnTo>
                    <a:lnTo>
                      <a:pt x="980568" y="143718"/>
                    </a:lnTo>
                    <a:lnTo>
                      <a:pt x="939590" y="162734"/>
                    </a:lnTo>
                    <a:lnTo>
                      <a:pt x="899226" y="182824"/>
                    </a:lnTo>
                    <a:lnTo>
                      <a:pt x="859495" y="203971"/>
                    </a:lnTo>
                    <a:lnTo>
                      <a:pt x="820416" y="226156"/>
                    </a:lnTo>
                    <a:lnTo>
                      <a:pt x="782006" y="249361"/>
                    </a:lnTo>
                    <a:lnTo>
                      <a:pt x="744285" y="273567"/>
                    </a:lnTo>
                    <a:lnTo>
                      <a:pt x="707270" y="298756"/>
                    </a:lnTo>
                    <a:lnTo>
                      <a:pt x="670980" y="324909"/>
                    </a:lnTo>
                    <a:lnTo>
                      <a:pt x="635433" y="352008"/>
                    </a:lnTo>
                    <a:lnTo>
                      <a:pt x="600649" y="380035"/>
                    </a:lnTo>
                    <a:lnTo>
                      <a:pt x="566644" y="408971"/>
                    </a:lnTo>
                    <a:lnTo>
                      <a:pt x="533439" y="438798"/>
                    </a:lnTo>
                    <a:lnTo>
                      <a:pt x="501050" y="469497"/>
                    </a:lnTo>
                    <a:lnTo>
                      <a:pt x="469497" y="501050"/>
                    </a:lnTo>
                    <a:lnTo>
                      <a:pt x="438798" y="533439"/>
                    </a:lnTo>
                    <a:lnTo>
                      <a:pt x="408971" y="566644"/>
                    </a:lnTo>
                    <a:lnTo>
                      <a:pt x="380035" y="600649"/>
                    </a:lnTo>
                    <a:lnTo>
                      <a:pt x="352008" y="635433"/>
                    </a:lnTo>
                    <a:lnTo>
                      <a:pt x="324909" y="670980"/>
                    </a:lnTo>
                    <a:lnTo>
                      <a:pt x="298756" y="707270"/>
                    </a:lnTo>
                    <a:lnTo>
                      <a:pt x="273567" y="744285"/>
                    </a:lnTo>
                    <a:lnTo>
                      <a:pt x="249361" y="782006"/>
                    </a:lnTo>
                    <a:lnTo>
                      <a:pt x="226156" y="820416"/>
                    </a:lnTo>
                    <a:lnTo>
                      <a:pt x="203971" y="859495"/>
                    </a:lnTo>
                    <a:lnTo>
                      <a:pt x="182824" y="899226"/>
                    </a:lnTo>
                    <a:lnTo>
                      <a:pt x="162734" y="939590"/>
                    </a:lnTo>
                    <a:lnTo>
                      <a:pt x="143718" y="980568"/>
                    </a:lnTo>
                    <a:lnTo>
                      <a:pt x="125796" y="1022142"/>
                    </a:lnTo>
                    <a:lnTo>
                      <a:pt x="108986" y="1064294"/>
                    </a:lnTo>
                    <a:lnTo>
                      <a:pt x="93306" y="1107006"/>
                    </a:lnTo>
                    <a:lnTo>
                      <a:pt x="78774" y="1150258"/>
                    </a:lnTo>
                    <a:lnTo>
                      <a:pt x="65409" y="1194032"/>
                    </a:lnTo>
                    <a:lnTo>
                      <a:pt x="53230" y="1238311"/>
                    </a:lnTo>
                    <a:lnTo>
                      <a:pt x="42255" y="1283075"/>
                    </a:lnTo>
                    <a:lnTo>
                      <a:pt x="32501" y="1328306"/>
                    </a:lnTo>
                    <a:lnTo>
                      <a:pt x="23989" y="1373987"/>
                    </a:lnTo>
                    <a:lnTo>
                      <a:pt x="16736" y="1420097"/>
                    </a:lnTo>
                    <a:lnTo>
                      <a:pt x="10760" y="1466620"/>
                    </a:lnTo>
                    <a:lnTo>
                      <a:pt x="6080" y="1513536"/>
                    </a:lnTo>
                    <a:lnTo>
                      <a:pt x="2714" y="1560827"/>
                    </a:lnTo>
                    <a:lnTo>
                      <a:pt x="681" y="1608474"/>
                    </a:lnTo>
                    <a:lnTo>
                      <a:pt x="0" y="1656461"/>
                    </a:lnTo>
                    <a:lnTo>
                      <a:pt x="681" y="1704447"/>
                    </a:lnTo>
                    <a:lnTo>
                      <a:pt x="2714" y="1752094"/>
                    </a:lnTo>
                    <a:lnTo>
                      <a:pt x="6080" y="1799385"/>
                    </a:lnTo>
                    <a:lnTo>
                      <a:pt x="10760" y="1846301"/>
                    </a:lnTo>
                    <a:lnTo>
                      <a:pt x="16736" y="1892824"/>
                    </a:lnTo>
                    <a:lnTo>
                      <a:pt x="23989" y="1938934"/>
                    </a:lnTo>
                    <a:lnTo>
                      <a:pt x="32501" y="1984615"/>
                    </a:lnTo>
                    <a:lnTo>
                      <a:pt x="42255" y="2029846"/>
                    </a:lnTo>
                    <a:lnTo>
                      <a:pt x="53230" y="2074610"/>
                    </a:lnTo>
                    <a:lnTo>
                      <a:pt x="65409" y="2118889"/>
                    </a:lnTo>
                    <a:lnTo>
                      <a:pt x="78774" y="2162663"/>
                    </a:lnTo>
                    <a:lnTo>
                      <a:pt x="93306" y="2205915"/>
                    </a:lnTo>
                    <a:lnTo>
                      <a:pt x="108986" y="2248627"/>
                    </a:lnTo>
                    <a:lnTo>
                      <a:pt x="125796" y="2290779"/>
                    </a:lnTo>
                    <a:lnTo>
                      <a:pt x="135672" y="2313687"/>
                    </a:lnTo>
                  </a:path>
                </a:pathLst>
              </a:custGeom>
              <a:ln w="304800">
                <a:solidFill>
                  <a:schemeClr val="bg1">
                    <a:lumMod val="95000"/>
                  </a:schemeClr>
                </a:solidFill>
              </a:ln>
            </p:spPr>
            <p:txBody>
              <a:bodyPr wrap="square" lIns="0" tIns="0" rIns="0" bIns="0" rtlCol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endParaRPr>
              </a:p>
            </p:txBody>
          </p:sp>
          <p:sp>
            <p:nvSpPr>
              <p:cNvPr id="10" name="object 11">
                <a:extLst>
                  <a:ext uri="{FF2B5EF4-FFF2-40B4-BE49-F238E27FC236}">
                    <a16:creationId xmlns:a16="http://schemas.microsoft.com/office/drawing/2014/main" id="{5C2208C9-5FA2-4549-B1EE-4DEE273054ED}"/>
                  </a:ext>
                </a:extLst>
              </p:cNvPr>
              <p:cNvSpPr/>
              <p:nvPr/>
            </p:nvSpPr>
            <p:spPr>
              <a:xfrm>
                <a:off x="6852411" y="4913882"/>
                <a:ext cx="3206115" cy="2858770"/>
              </a:xfrm>
              <a:custGeom>
                <a:avLst/>
                <a:gdLst/>
                <a:ahLst/>
                <a:cxnLst/>
                <a:rect l="l" t="t" r="r" b="b"/>
                <a:pathLst>
                  <a:path w="3206115" h="2858770">
                    <a:moveTo>
                      <a:pt x="3205988" y="303895"/>
                    </a:moveTo>
                    <a:lnTo>
                      <a:pt x="3141059" y="266056"/>
                    </a:lnTo>
                    <a:lnTo>
                      <a:pt x="3101128" y="244364"/>
                    </a:lnTo>
                    <a:lnTo>
                      <a:pt x="3060684" y="223511"/>
                    </a:lnTo>
                    <a:lnTo>
                      <a:pt x="3019739" y="203509"/>
                    </a:lnTo>
                    <a:lnTo>
                      <a:pt x="2978305" y="184368"/>
                    </a:lnTo>
                    <a:lnTo>
                      <a:pt x="2936394" y="166101"/>
                    </a:lnTo>
                    <a:lnTo>
                      <a:pt x="2894017" y="148720"/>
                    </a:lnTo>
                    <a:lnTo>
                      <a:pt x="2851187" y="132235"/>
                    </a:lnTo>
                    <a:lnTo>
                      <a:pt x="2807913" y="116659"/>
                    </a:lnTo>
                    <a:lnTo>
                      <a:pt x="2764210" y="102004"/>
                    </a:lnTo>
                    <a:lnTo>
                      <a:pt x="2720087" y="88281"/>
                    </a:lnTo>
                    <a:lnTo>
                      <a:pt x="2675556" y="75501"/>
                    </a:lnTo>
                    <a:lnTo>
                      <a:pt x="2630630" y="63677"/>
                    </a:lnTo>
                    <a:lnTo>
                      <a:pt x="2585320" y="52820"/>
                    </a:lnTo>
                    <a:lnTo>
                      <a:pt x="2539638" y="42941"/>
                    </a:lnTo>
                    <a:lnTo>
                      <a:pt x="2493595" y="34053"/>
                    </a:lnTo>
                    <a:lnTo>
                      <a:pt x="2447202" y="26167"/>
                    </a:lnTo>
                    <a:lnTo>
                      <a:pt x="2400472" y="19295"/>
                    </a:lnTo>
                    <a:lnTo>
                      <a:pt x="2353417" y="13448"/>
                    </a:lnTo>
                    <a:lnTo>
                      <a:pt x="2306047" y="8637"/>
                    </a:lnTo>
                    <a:lnTo>
                      <a:pt x="2258375" y="4876"/>
                    </a:lnTo>
                    <a:lnTo>
                      <a:pt x="2210412" y="2174"/>
                    </a:lnTo>
                    <a:lnTo>
                      <a:pt x="2162170" y="545"/>
                    </a:lnTo>
                    <a:lnTo>
                      <a:pt x="2113661" y="0"/>
                    </a:lnTo>
                    <a:lnTo>
                      <a:pt x="2065151" y="545"/>
                    </a:lnTo>
                    <a:lnTo>
                      <a:pt x="2016909" y="2174"/>
                    </a:lnTo>
                    <a:lnTo>
                      <a:pt x="1968946" y="4876"/>
                    </a:lnTo>
                    <a:lnTo>
                      <a:pt x="1921274" y="8637"/>
                    </a:lnTo>
                    <a:lnTo>
                      <a:pt x="1873904" y="13448"/>
                    </a:lnTo>
                    <a:lnTo>
                      <a:pt x="1826849" y="19295"/>
                    </a:lnTo>
                    <a:lnTo>
                      <a:pt x="1780119" y="26167"/>
                    </a:lnTo>
                    <a:lnTo>
                      <a:pt x="1733726" y="34053"/>
                    </a:lnTo>
                    <a:lnTo>
                      <a:pt x="1687683" y="42941"/>
                    </a:lnTo>
                    <a:lnTo>
                      <a:pt x="1642001" y="52820"/>
                    </a:lnTo>
                    <a:lnTo>
                      <a:pt x="1596691" y="63677"/>
                    </a:lnTo>
                    <a:lnTo>
                      <a:pt x="1551765" y="75501"/>
                    </a:lnTo>
                    <a:lnTo>
                      <a:pt x="1507234" y="88281"/>
                    </a:lnTo>
                    <a:lnTo>
                      <a:pt x="1463111" y="102004"/>
                    </a:lnTo>
                    <a:lnTo>
                      <a:pt x="1419408" y="116659"/>
                    </a:lnTo>
                    <a:lnTo>
                      <a:pt x="1376134" y="132235"/>
                    </a:lnTo>
                    <a:lnTo>
                      <a:pt x="1333304" y="148720"/>
                    </a:lnTo>
                    <a:lnTo>
                      <a:pt x="1290927" y="166101"/>
                    </a:lnTo>
                    <a:lnTo>
                      <a:pt x="1249016" y="184368"/>
                    </a:lnTo>
                    <a:lnTo>
                      <a:pt x="1207582" y="203509"/>
                    </a:lnTo>
                    <a:lnTo>
                      <a:pt x="1166637" y="223511"/>
                    </a:lnTo>
                    <a:lnTo>
                      <a:pt x="1126193" y="244364"/>
                    </a:lnTo>
                    <a:lnTo>
                      <a:pt x="1086262" y="266056"/>
                    </a:lnTo>
                    <a:lnTo>
                      <a:pt x="1046854" y="288575"/>
                    </a:lnTo>
                    <a:lnTo>
                      <a:pt x="1007982" y="311910"/>
                    </a:lnTo>
                    <a:lnTo>
                      <a:pt x="969657" y="336048"/>
                    </a:lnTo>
                    <a:lnTo>
                      <a:pt x="931891" y="360979"/>
                    </a:lnTo>
                    <a:lnTo>
                      <a:pt x="894696" y="386690"/>
                    </a:lnTo>
                    <a:lnTo>
                      <a:pt x="858083" y="413169"/>
                    </a:lnTo>
                    <a:lnTo>
                      <a:pt x="822064" y="440406"/>
                    </a:lnTo>
                    <a:lnTo>
                      <a:pt x="786650" y="468389"/>
                    </a:lnTo>
                    <a:lnTo>
                      <a:pt x="751854" y="497105"/>
                    </a:lnTo>
                    <a:lnTo>
                      <a:pt x="717687" y="526543"/>
                    </a:lnTo>
                    <a:lnTo>
                      <a:pt x="684160" y="556692"/>
                    </a:lnTo>
                    <a:lnTo>
                      <a:pt x="651286" y="587540"/>
                    </a:lnTo>
                    <a:lnTo>
                      <a:pt x="619075" y="619075"/>
                    </a:lnTo>
                    <a:lnTo>
                      <a:pt x="587540" y="651286"/>
                    </a:lnTo>
                    <a:lnTo>
                      <a:pt x="556692" y="684160"/>
                    </a:lnTo>
                    <a:lnTo>
                      <a:pt x="526543" y="717687"/>
                    </a:lnTo>
                    <a:lnTo>
                      <a:pt x="497105" y="751854"/>
                    </a:lnTo>
                    <a:lnTo>
                      <a:pt x="468389" y="786650"/>
                    </a:lnTo>
                    <a:lnTo>
                      <a:pt x="440406" y="822064"/>
                    </a:lnTo>
                    <a:lnTo>
                      <a:pt x="413169" y="858083"/>
                    </a:lnTo>
                    <a:lnTo>
                      <a:pt x="386690" y="894696"/>
                    </a:lnTo>
                    <a:lnTo>
                      <a:pt x="360979" y="931891"/>
                    </a:lnTo>
                    <a:lnTo>
                      <a:pt x="336048" y="969657"/>
                    </a:lnTo>
                    <a:lnTo>
                      <a:pt x="311910" y="1007982"/>
                    </a:lnTo>
                    <a:lnTo>
                      <a:pt x="288575" y="1046854"/>
                    </a:lnTo>
                    <a:lnTo>
                      <a:pt x="266056" y="1086262"/>
                    </a:lnTo>
                    <a:lnTo>
                      <a:pt x="244364" y="1126193"/>
                    </a:lnTo>
                    <a:lnTo>
                      <a:pt x="223511" y="1166637"/>
                    </a:lnTo>
                    <a:lnTo>
                      <a:pt x="203509" y="1207582"/>
                    </a:lnTo>
                    <a:lnTo>
                      <a:pt x="184368" y="1249016"/>
                    </a:lnTo>
                    <a:lnTo>
                      <a:pt x="166101" y="1290927"/>
                    </a:lnTo>
                    <a:lnTo>
                      <a:pt x="148720" y="1333304"/>
                    </a:lnTo>
                    <a:lnTo>
                      <a:pt x="132235" y="1376134"/>
                    </a:lnTo>
                    <a:lnTo>
                      <a:pt x="116659" y="1419408"/>
                    </a:lnTo>
                    <a:lnTo>
                      <a:pt x="102004" y="1463111"/>
                    </a:lnTo>
                    <a:lnTo>
                      <a:pt x="88281" y="1507234"/>
                    </a:lnTo>
                    <a:lnTo>
                      <a:pt x="75501" y="1551765"/>
                    </a:lnTo>
                    <a:lnTo>
                      <a:pt x="63677" y="1596691"/>
                    </a:lnTo>
                    <a:lnTo>
                      <a:pt x="52820" y="1642001"/>
                    </a:lnTo>
                    <a:lnTo>
                      <a:pt x="42941" y="1687683"/>
                    </a:lnTo>
                    <a:lnTo>
                      <a:pt x="34053" y="1733726"/>
                    </a:lnTo>
                    <a:lnTo>
                      <a:pt x="26167" y="1780119"/>
                    </a:lnTo>
                    <a:lnTo>
                      <a:pt x="19295" y="1826849"/>
                    </a:lnTo>
                    <a:lnTo>
                      <a:pt x="13448" y="1873904"/>
                    </a:lnTo>
                    <a:lnTo>
                      <a:pt x="8637" y="1921274"/>
                    </a:lnTo>
                    <a:lnTo>
                      <a:pt x="4876" y="1968946"/>
                    </a:lnTo>
                    <a:lnTo>
                      <a:pt x="2174" y="2016909"/>
                    </a:lnTo>
                    <a:lnTo>
                      <a:pt x="545" y="2065151"/>
                    </a:lnTo>
                    <a:lnTo>
                      <a:pt x="0" y="2113661"/>
                    </a:lnTo>
                    <a:lnTo>
                      <a:pt x="545" y="2162170"/>
                    </a:lnTo>
                    <a:lnTo>
                      <a:pt x="2174" y="2210412"/>
                    </a:lnTo>
                    <a:lnTo>
                      <a:pt x="4876" y="2258375"/>
                    </a:lnTo>
                    <a:lnTo>
                      <a:pt x="8637" y="2306047"/>
                    </a:lnTo>
                    <a:lnTo>
                      <a:pt x="13448" y="2353417"/>
                    </a:lnTo>
                    <a:lnTo>
                      <a:pt x="19295" y="2400472"/>
                    </a:lnTo>
                    <a:lnTo>
                      <a:pt x="26167" y="2447202"/>
                    </a:lnTo>
                    <a:lnTo>
                      <a:pt x="34053" y="2493595"/>
                    </a:lnTo>
                    <a:lnTo>
                      <a:pt x="42941" y="2539638"/>
                    </a:lnTo>
                    <a:lnTo>
                      <a:pt x="52820" y="2585320"/>
                    </a:lnTo>
                    <a:lnTo>
                      <a:pt x="63677" y="2630630"/>
                    </a:lnTo>
                    <a:lnTo>
                      <a:pt x="75501" y="2675556"/>
                    </a:lnTo>
                    <a:lnTo>
                      <a:pt x="88281" y="2720087"/>
                    </a:lnTo>
                    <a:lnTo>
                      <a:pt x="102004" y="2764210"/>
                    </a:lnTo>
                    <a:lnTo>
                      <a:pt x="116659" y="2807913"/>
                    </a:lnTo>
                    <a:lnTo>
                      <a:pt x="132235" y="2851187"/>
                    </a:lnTo>
                    <a:lnTo>
                      <a:pt x="135056" y="2858517"/>
                    </a:lnTo>
                  </a:path>
                </a:pathLst>
              </a:custGeom>
              <a:ln w="25400">
                <a:solidFill>
                  <a:schemeClr val="bg1">
                    <a:lumMod val="95000"/>
                  </a:schemeClr>
                </a:solidFill>
              </a:ln>
            </p:spPr>
            <p:txBody>
              <a:bodyPr wrap="square" lIns="0" tIns="0" rIns="0" bIns="0" rtlCol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endParaRPr>
              </a:p>
            </p:txBody>
          </p:sp>
        </p:grpSp>
      </p:grpSp>
      <p:sp>
        <p:nvSpPr>
          <p:cNvPr id="5" name="Title 4">
            <a:extLst>
              <a:ext uri="{FF2B5EF4-FFF2-40B4-BE49-F238E27FC236}">
                <a16:creationId xmlns:a16="http://schemas.microsoft.com/office/drawing/2014/main" id="{5D511149-E3EC-445C-ACB9-422C0E6BC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Remember…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E398BE5-C46B-4DA0-B042-8B3C5878B580}"/>
              </a:ext>
            </a:extLst>
          </p:cNvPr>
          <p:cNvSpPr txBox="1"/>
          <p:nvPr/>
        </p:nvSpPr>
        <p:spPr>
          <a:xfrm>
            <a:off x="630319" y="2239943"/>
            <a:ext cx="3997198" cy="29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500">
                <a:solidFill>
                  <a:srgbClr val="3B3C4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Environment.</a:t>
            </a:r>
          </a:p>
          <a:p>
            <a:pPr marL="0" marR="0" lvl="0" indent="0" algn="l" defTabSz="914400" rtl="0" eaLnBrk="1" fontAlgn="auto" latinLnBrk="0" hangingPunct="1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500">
                <a:solidFill>
                  <a:srgbClr val="3B3C4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Equipment.</a:t>
            </a:r>
          </a:p>
          <a:p>
            <a:pPr marL="0" marR="0" lvl="0" indent="0" algn="l" defTabSz="914400" rtl="0" eaLnBrk="1" fontAlgn="auto" latinLnBrk="0" hangingPunct="1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500">
                <a:solidFill>
                  <a:srgbClr val="3B3C4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Executive functioning.</a:t>
            </a:r>
          </a:p>
          <a:p>
            <a:pPr marL="0" marR="0" lvl="0" indent="0" algn="l" defTabSz="914400" rtl="0" eaLnBrk="1" fontAlgn="auto" latinLnBrk="0" hangingPunct="1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500">
                <a:solidFill>
                  <a:srgbClr val="3B3C4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Information processing.</a:t>
            </a:r>
          </a:p>
          <a:p>
            <a:pPr marL="0" marR="0" lvl="0" indent="0" algn="l" defTabSz="914400" rtl="0" eaLnBrk="1" fontAlgn="auto" latinLnBrk="0" hangingPunct="1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500">
                <a:solidFill>
                  <a:srgbClr val="3B3C4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Social communication.</a:t>
            </a:r>
          </a:p>
          <a:p>
            <a:pPr marL="0" marR="0" lvl="0" indent="0" algn="l" defTabSz="914400" rtl="0" eaLnBrk="1" fontAlgn="auto" latinLnBrk="0" hangingPunct="1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500">
                <a:solidFill>
                  <a:srgbClr val="3B3C4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Workplace communication.</a:t>
            </a:r>
          </a:p>
          <a:p>
            <a:pPr marL="0" marR="0" lvl="0" indent="0" algn="l" defTabSz="914400" rtl="0" eaLnBrk="1" fontAlgn="auto" latinLnBrk="0" hangingPunct="1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500">
                <a:solidFill>
                  <a:srgbClr val="3B3C4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Digital communication (emails/Zoom/Teams).</a:t>
            </a:r>
          </a:p>
          <a:p>
            <a:pPr marL="0" marR="0" lvl="0" indent="0" algn="l" defTabSz="914400" rtl="0" eaLnBrk="1" fontAlgn="auto" latinLnBrk="0" hangingPunct="1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500">
                <a:solidFill>
                  <a:srgbClr val="3B3C4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Working practices (meetings/instructions/).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E986C9EF-828C-43B7-BBEE-A06E5AF478F4}"/>
              </a:ext>
            </a:extLst>
          </p:cNvPr>
          <p:cNvSpPr/>
          <p:nvPr/>
        </p:nvSpPr>
        <p:spPr>
          <a:xfrm>
            <a:off x="6037251" y="2289209"/>
            <a:ext cx="618974" cy="61897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ED158E7-3170-4AEB-9BC6-9835993A5758}"/>
              </a:ext>
            </a:extLst>
          </p:cNvPr>
          <p:cNvSpPr txBox="1"/>
          <p:nvPr/>
        </p:nvSpPr>
        <p:spPr>
          <a:xfrm>
            <a:off x="6779954" y="2411813"/>
            <a:ext cx="50405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>
                <a:solidFill>
                  <a:srgbClr val="3B3C4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Individual before the label. Avoid assuming.</a:t>
            </a: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746DDA0D-EF0D-477F-B836-8986A41AC7D1}"/>
              </a:ext>
            </a:extLst>
          </p:cNvPr>
          <p:cNvCxnSpPr>
            <a:cxnSpLocks/>
            <a:stCxn id="49" idx="4"/>
            <a:endCxn id="56" idx="4"/>
          </p:cNvCxnSpPr>
          <p:nvPr/>
        </p:nvCxnSpPr>
        <p:spPr>
          <a:xfrm flipH="1">
            <a:off x="538589" y="2551769"/>
            <a:ext cx="1855" cy="2496221"/>
          </a:xfrm>
          <a:prstGeom prst="line">
            <a:avLst/>
          </a:prstGeom>
          <a:ln>
            <a:solidFill>
              <a:srgbClr val="0170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Oval 48">
            <a:extLst>
              <a:ext uri="{FF2B5EF4-FFF2-40B4-BE49-F238E27FC236}">
                <a16:creationId xmlns:a16="http://schemas.microsoft.com/office/drawing/2014/main" id="{DD12C3DF-A643-45C3-AB7B-8CF02051D4F0}"/>
              </a:ext>
            </a:extLst>
          </p:cNvPr>
          <p:cNvSpPr/>
          <p:nvPr/>
        </p:nvSpPr>
        <p:spPr>
          <a:xfrm>
            <a:off x="475789" y="2422460"/>
            <a:ext cx="129309" cy="129309"/>
          </a:xfrm>
          <a:prstGeom prst="ellipse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09FAF07C-B366-4FC1-9056-09478B8A791B}"/>
              </a:ext>
            </a:extLst>
          </p:cNvPr>
          <p:cNvSpPr/>
          <p:nvPr/>
        </p:nvSpPr>
        <p:spPr>
          <a:xfrm>
            <a:off x="478220" y="3135666"/>
            <a:ext cx="129309" cy="129309"/>
          </a:xfrm>
          <a:prstGeom prst="ellipse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24238B15-2F0E-44FF-8A05-C760AD701DAD}"/>
              </a:ext>
            </a:extLst>
          </p:cNvPr>
          <p:cNvSpPr/>
          <p:nvPr/>
        </p:nvSpPr>
        <p:spPr>
          <a:xfrm>
            <a:off x="478220" y="3848872"/>
            <a:ext cx="129309" cy="129309"/>
          </a:xfrm>
          <a:prstGeom prst="ellipse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6894BD50-82CF-4290-826A-06524AE90D36}"/>
              </a:ext>
            </a:extLst>
          </p:cNvPr>
          <p:cNvSpPr/>
          <p:nvPr/>
        </p:nvSpPr>
        <p:spPr>
          <a:xfrm>
            <a:off x="478220" y="4562078"/>
            <a:ext cx="129309" cy="129309"/>
          </a:xfrm>
          <a:prstGeom prst="ellipse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AA1D9D71-2E3C-41B4-AF36-2E18804BD894}"/>
              </a:ext>
            </a:extLst>
          </p:cNvPr>
          <p:cNvSpPr/>
          <p:nvPr/>
        </p:nvSpPr>
        <p:spPr>
          <a:xfrm>
            <a:off x="473935" y="4205475"/>
            <a:ext cx="129309" cy="129309"/>
          </a:xfrm>
          <a:prstGeom prst="ellipse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DA2737C6-4EE9-43CA-A97C-12DE4639014E}"/>
              </a:ext>
            </a:extLst>
          </p:cNvPr>
          <p:cNvSpPr/>
          <p:nvPr/>
        </p:nvSpPr>
        <p:spPr>
          <a:xfrm>
            <a:off x="482327" y="3492269"/>
            <a:ext cx="129309" cy="129309"/>
          </a:xfrm>
          <a:prstGeom prst="ellipse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93F69407-47F3-4A86-9979-CFF585BF66C4}"/>
              </a:ext>
            </a:extLst>
          </p:cNvPr>
          <p:cNvSpPr/>
          <p:nvPr/>
        </p:nvSpPr>
        <p:spPr>
          <a:xfrm>
            <a:off x="478087" y="2779063"/>
            <a:ext cx="129309" cy="129309"/>
          </a:xfrm>
          <a:prstGeom prst="ellipse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13202F0F-ADB3-4D5E-9491-5BF939740532}"/>
              </a:ext>
            </a:extLst>
          </p:cNvPr>
          <p:cNvSpPr/>
          <p:nvPr/>
        </p:nvSpPr>
        <p:spPr>
          <a:xfrm>
            <a:off x="473934" y="4918681"/>
            <a:ext cx="129309" cy="129309"/>
          </a:xfrm>
          <a:prstGeom prst="ellipse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Text Placeholder 4">
            <a:extLst>
              <a:ext uri="{FF2B5EF4-FFF2-40B4-BE49-F238E27FC236}">
                <a16:creationId xmlns:a16="http://schemas.microsoft.com/office/drawing/2014/main" id="{4D909BD9-B22B-4B06-9E05-D2D6C86A6890}"/>
              </a:ext>
            </a:extLst>
          </p:cNvPr>
          <p:cNvSpPr txBox="1">
            <a:spLocks/>
          </p:cNvSpPr>
          <p:nvPr/>
        </p:nvSpPr>
        <p:spPr>
          <a:xfrm>
            <a:off x="1136945" y="1242221"/>
            <a:ext cx="4049285" cy="41406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65000"/>
              <a:buFont typeface="Arial" panose="020B0604020202020204" pitchFamily="34" charset="0"/>
              <a:buNone/>
              <a:defRPr sz="3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26670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65000"/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65000"/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65000"/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65000"/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>
                <a:solidFill>
                  <a:srgbClr val="3B3C4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Top Tips</a:t>
            </a:r>
          </a:p>
        </p:txBody>
      </p:sp>
      <p:pic>
        <p:nvPicPr>
          <p:cNvPr id="62" name="Picture 61" descr="Shape, circle&#10;&#10;Description automatically generated">
            <a:extLst>
              <a:ext uri="{FF2B5EF4-FFF2-40B4-BE49-F238E27FC236}">
                <a16:creationId xmlns:a16="http://schemas.microsoft.com/office/drawing/2014/main" id="{95210AC4-AF6A-4755-8ECE-2B3840684B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25" y="1160082"/>
            <a:ext cx="527457" cy="527457"/>
          </a:xfrm>
          <a:prstGeom prst="rect">
            <a:avLst/>
          </a:prstGeom>
        </p:spPr>
      </p:pic>
      <p:sp>
        <p:nvSpPr>
          <p:cNvPr id="63" name="Oval 62">
            <a:extLst>
              <a:ext uri="{FF2B5EF4-FFF2-40B4-BE49-F238E27FC236}">
                <a16:creationId xmlns:a16="http://schemas.microsoft.com/office/drawing/2014/main" id="{B7C1847A-034A-44D7-944F-6D93949B29BD}"/>
              </a:ext>
            </a:extLst>
          </p:cNvPr>
          <p:cNvSpPr/>
          <p:nvPr/>
        </p:nvSpPr>
        <p:spPr>
          <a:xfrm>
            <a:off x="6037251" y="3068935"/>
            <a:ext cx="618974" cy="61897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53F75F53-6B87-48F2-889D-72D7F87D23D1}"/>
              </a:ext>
            </a:extLst>
          </p:cNvPr>
          <p:cNvSpPr txBox="1"/>
          <p:nvPr/>
        </p:nvSpPr>
        <p:spPr>
          <a:xfrm>
            <a:off x="6779954" y="3191535"/>
            <a:ext cx="51420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>
                <a:solidFill>
                  <a:srgbClr val="3B3C4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Universal accommodations.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60FFB7A6-63BC-4299-B40B-26771660E206}"/>
              </a:ext>
            </a:extLst>
          </p:cNvPr>
          <p:cNvSpPr/>
          <p:nvPr/>
        </p:nvSpPr>
        <p:spPr>
          <a:xfrm>
            <a:off x="6037251" y="3848661"/>
            <a:ext cx="618974" cy="61897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01D48B8E-36A1-4042-870B-3ED94B765EFC}"/>
              </a:ext>
            </a:extLst>
          </p:cNvPr>
          <p:cNvSpPr txBox="1"/>
          <p:nvPr/>
        </p:nvSpPr>
        <p:spPr>
          <a:xfrm>
            <a:off x="6779955" y="3965103"/>
            <a:ext cx="32472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3B3C4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Workplace assessments.</a:t>
            </a: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BEBAC872-0920-47AE-B9D0-2136F9F56FF2}"/>
              </a:ext>
            </a:extLst>
          </p:cNvPr>
          <p:cNvSpPr/>
          <p:nvPr/>
        </p:nvSpPr>
        <p:spPr>
          <a:xfrm>
            <a:off x="6037251" y="4594771"/>
            <a:ext cx="618974" cy="61897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91BB1B07-8964-4E02-9CC6-115948258BB8}"/>
              </a:ext>
            </a:extLst>
          </p:cNvPr>
          <p:cNvSpPr txBox="1"/>
          <p:nvPr/>
        </p:nvSpPr>
        <p:spPr>
          <a:xfrm>
            <a:off x="6779955" y="4711213"/>
            <a:ext cx="32472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3B3C4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Listen, learn, support.</a:t>
            </a:r>
          </a:p>
        </p:txBody>
      </p:sp>
      <p:sp>
        <p:nvSpPr>
          <p:cNvPr id="73" name="Title 1">
            <a:extLst>
              <a:ext uri="{FF2B5EF4-FFF2-40B4-BE49-F238E27FC236}">
                <a16:creationId xmlns:a16="http://schemas.microsoft.com/office/drawing/2014/main" id="{E7CDE16A-CAC1-4CE8-BB96-D0E21C638796}"/>
              </a:ext>
            </a:extLst>
          </p:cNvPr>
          <p:cNvSpPr txBox="1">
            <a:spLocks/>
          </p:cNvSpPr>
          <p:nvPr/>
        </p:nvSpPr>
        <p:spPr>
          <a:xfrm>
            <a:off x="6048137" y="2319296"/>
            <a:ext cx="618974" cy="5588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</a:t>
            </a:r>
            <a:endParaRPr lang="en-US" b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4" name="Title 1">
            <a:extLst>
              <a:ext uri="{FF2B5EF4-FFF2-40B4-BE49-F238E27FC236}">
                <a16:creationId xmlns:a16="http://schemas.microsoft.com/office/drawing/2014/main" id="{26729D1D-CB6A-4996-90CD-6CCAACD32F26}"/>
              </a:ext>
            </a:extLst>
          </p:cNvPr>
          <p:cNvSpPr txBox="1">
            <a:spLocks/>
          </p:cNvSpPr>
          <p:nvPr/>
        </p:nvSpPr>
        <p:spPr>
          <a:xfrm>
            <a:off x="6041131" y="3102992"/>
            <a:ext cx="618974" cy="558800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</a:t>
            </a:r>
            <a:endParaRPr lang="en-US" b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5" name="Title 1">
            <a:extLst>
              <a:ext uri="{FF2B5EF4-FFF2-40B4-BE49-F238E27FC236}">
                <a16:creationId xmlns:a16="http://schemas.microsoft.com/office/drawing/2014/main" id="{688EE677-19BA-4F80-AF0A-F1896139A1EC}"/>
              </a:ext>
            </a:extLst>
          </p:cNvPr>
          <p:cNvSpPr txBox="1">
            <a:spLocks/>
          </p:cNvSpPr>
          <p:nvPr/>
        </p:nvSpPr>
        <p:spPr>
          <a:xfrm>
            <a:off x="6044777" y="3876850"/>
            <a:ext cx="618974" cy="5588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3</a:t>
            </a:r>
            <a:endParaRPr lang="en-US" b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6" name="Title 1">
            <a:extLst>
              <a:ext uri="{FF2B5EF4-FFF2-40B4-BE49-F238E27FC236}">
                <a16:creationId xmlns:a16="http://schemas.microsoft.com/office/drawing/2014/main" id="{BA3A9C37-2393-4621-B8F2-16CAFA05652F}"/>
              </a:ext>
            </a:extLst>
          </p:cNvPr>
          <p:cNvSpPr txBox="1">
            <a:spLocks/>
          </p:cNvSpPr>
          <p:nvPr/>
        </p:nvSpPr>
        <p:spPr>
          <a:xfrm>
            <a:off x="6033891" y="4634551"/>
            <a:ext cx="618974" cy="5588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4</a:t>
            </a:r>
            <a:endParaRPr lang="en-US" b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79" name="Picture 78" descr="Icon&#10;&#10;Description automatically generated">
            <a:extLst>
              <a:ext uri="{FF2B5EF4-FFF2-40B4-BE49-F238E27FC236}">
                <a16:creationId xmlns:a16="http://schemas.microsoft.com/office/drawing/2014/main" id="{3289D913-857F-42D1-902F-A85B4A7C3D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122" y="1279753"/>
            <a:ext cx="240062" cy="300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6563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1). Strengths-based model for inclusion and support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9F85A4E-FF2F-489A-9DFA-1AE8A9D7E4D5}"/>
              </a:ext>
            </a:extLst>
          </p:cNvPr>
          <p:cNvGrpSpPr/>
          <p:nvPr/>
        </p:nvGrpSpPr>
        <p:grpSpPr>
          <a:xfrm>
            <a:off x="9703703" y="4290568"/>
            <a:ext cx="3134241" cy="3062379"/>
            <a:chOff x="9264352" y="4381818"/>
            <a:chExt cx="3134241" cy="3062379"/>
          </a:xfrm>
        </p:grpSpPr>
        <p:grpSp>
          <p:nvGrpSpPr>
            <p:cNvPr id="7" name="object 9">
              <a:extLst>
                <a:ext uri="{FF2B5EF4-FFF2-40B4-BE49-F238E27FC236}">
                  <a16:creationId xmlns:a16="http://schemas.microsoft.com/office/drawing/2014/main" id="{465EDC50-B862-45AE-84C7-A1E096D3E6DB}"/>
                </a:ext>
              </a:extLst>
            </p:cNvPr>
            <p:cNvGrpSpPr/>
            <p:nvPr/>
          </p:nvGrpSpPr>
          <p:grpSpPr>
            <a:xfrm>
              <a:off x="10416480" y="5598000"/>
              <a:ext cx="1846197" cy="1846197"/>
              <a:chOff x="7178042" y="5239504"/>
              <a:chExt cx="1774189" cy="1774189"/>
            </a:xfrm>
          </p:grpSpPr>
          <p:sp>
            <p:nvSpPr>
              <p:cNvPr id="11" name="object 10">
                <a:extLst>
                  <a:ext uri="{FF2B5EF4-FFF2-40B4-BE49-F238E27FC236}">
                    <a16:creationId xmlns:a16="http://schemas.microsoft.com/office/drawing/2014/main" id="{31AED3AA-DC1A-4EA7-A025-5F046F5355FF}"/>
                  </a:ext>
                </a:extLst>
              </p:cNvPr>
              <p:cNvSpPr/>
              <p:nvPr/>
            </p:nvSpPr>
            <p:spPr>
              <a:xfrm>
                <a:off x="7757534" y="5824529"/>
                <a:ext cx="579755" cy="579755"/>
              </a:xfrm>
              <a:custGeom>
                <a:avLst/>
                <a:gdLst/>
                <a:ahLst/>
                <a:cxnLst/>
                <a:rect l="l" t="t" r="r" b="b"/>
                <a:pathLst>
                  <a:path w="579754" h="579754">
                    <a:moveTo>
                      <a:pt x="579602" y="289788"/>
                    </a:moveTo>
                    <a:lnTo>
                      <a:pt x="575809" y="336797"/>
                    </a:lnTo>
                    <a:lnTo>
                      <a:pt x="564828" y="381390"/>
                    </a:lnTo>
                    <a:lnTo>
                      <a:pt x="547256" y="422971"/>
                    </a:lnTo>
                    <a:lnTo>
                      <a:pt x="523689" y="460943"/>
                    </a:lnTo>
                    <a:lnTo>
                      <a:pt x="494723" y="494711"/>
                    </a:lnTo>
                    <a:lnTo>
                      <a:pt x="460956" y="523676"/>
                    </a:lnTo>
                    <a:lnTo>
                      <a:pt x="422984" y="547243"/>
                    </a:lnTo>
                    <a:lnTo>
                      <a:pt x="381402" y="564816"/>
                    </a:lnTo>
                    <a:lnTo>
                      <a:pt x="336809" y="575797"/>
                    </a:lnTo>
                    <a:lnTo>
                      <a:pt x="289801" y="579589"/>
                    </a:lnTo>
                    <a:lnTo>
                      <a:pt x="242792" y="575797"/>
                    </a:lnTo>
                    <a:lnTo>
                      <a:pt x="198199" y="564816"/>
                    </a:lnTo>
                    <a:lnTo>
                      <a:pt x="156618" y="547243"/>
                    </a:lnTo>
                    <a:lnTo>
                      <a:pt x="118646" y="523676"/>
                    </a:lnTo>
                    <a:lnTo>
                      <a:pt x="84878" y="494711"/>
                    </a:lnTo>
                    <a:lnTo>
                      <a:pt x="55913" y="460943"/>
                    </a:lnTo>
                    <a:lnTo>
                      <a:pt x="32346" y="422971"/>
                    </a:lnTo>
                    <a:lnTo>
                      <a:pt x="14773" y="381390"/>
                    </a:lnTo>
                    <a:lnTo>
                      <a:pt x="3792" y="336797"/>
                    </a:lnTo>
                    <a:lnTo>
                      <a:pt x="0" y="289788"/>
                    </a:lnTo>
                    <a:lnTo>
                      <a:pt x="3792" y="242780"/>
                    </a:lnTo>
                    <a:lnTo>
                      <a:pt x="14773" y="198188"/>
                    </a:lnTo>
                    <a:lnTo>
                      <a:pt x="32346" y="156608"/>
                    </a:lnTo>
                    <a:lnTo>
                      <a:pt x="55913" y="118637"/>
                    </a:lnTo>
                    <a:lnTo>
                      <a:pt x="84878" y="84872"/>
                    </a:lnTo>
                    <a:lnTo>
                      <a:pt x="118646" y="55908"/>
                    </a:lnTo>
                    <a:lnTo>
                      <a:pt x="156618" y="32343"/>
                    </a:lnTo>
                    <a:lnTo>
                      <a:pt x="198199" y="14772"/>
                    </a:lnTo>
                    <a:lnTo>
                      <a:pt x="242792" y="3792"/>
                    </a:lnTo>
                    <a:lnTo>
                      <a:pt x="289801" y="0"/>
                    </a:lnTo>
                    <a:lnTo>
                      <a:pt x="336809" y="3792"/>
                    </a:lnTo>
                    <a:lnTo>
                      <a:pt x="381402" y="14772"/>
                    </a:lnTo>
                    <a:lnTo>
                      <a:pt x="422984" y="32343"/>
                    </a:lnTo>
                    <a:lnTo>
                      <a:pt x="460956" y="55908"/>
                    </a:lnTo>
                    <a:lnTo>
                      <a:pt x="494723" y="84872"/>
                    </a:lnTo>
                    <a:lnTo>
                      <a:pt x="523689" y="118637"/>
                    </a:lnTo>
                    <a:lnTo>
                      <a:pt x="547256" y="156608"/>
                    </a:lnTo>
                    <a:lnTo>
                      <a:pt x="564828" y="198188"/>
                    </a:lnTo>
                    <a:lnTo>
                      <a:pt x="575809" y="242780"/>
                    </a:lnTo>
                    <a:lnTo>
                      <a:pt x="579602" y="289788"/>
                    </a:lnTo>
                    <a:close/>
                  </a:path>
                </a:pathLst>
              </a:custGeom>
              <a:ln w="88900">
                <a:solidFill>
                  <a:srgbClr val="F2003A"/>
                </a:solidFill>
              </a:ln>
            </p:spPr>
            <p:txBody>
              <a:bodyPr wrap="square" lIns="0" tIns="0" rIns="0" bIns="0" rtlCol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endParaRPr>
              </a:p>
            </p:txBody>
          </p:sp>
          <p:sp>
            <p:nvSpPr>
              <p:cNvPr id="12" name="object 11">
                <a:extLst>
                  <a:ext uri="{FF2B5EF4-FFF2-40B4-BE49-F238E27FC236}">
                    <a16:creationId xmlns:a16="http://schemas.microsoft.com/office/drawing/2014/main" id="{76A20D40-397F-418C-AB51-B478C3E04903}"/>
                  </a:ext>
                </a:extLst>
              </p:cNvPr>
              <p:cNvSpPr/>
              <p:nvPr/>
            </p:nvSpPr>
            <p:spPr>
              <a:xfrm>
                <a:off x="7286890" y="5357038"/>
                <a:ext cx="1542415" cy="1542415"/>
              </a:xfrm>
              <a:custGeom>
                <a:avLst/>
                <a:gdLst/>
                <a:ahLst/>
                <a:cxnLst/>
                <a:rect l="l" t="t" r="r" b="b"/>
                <a:pathLst>
                  <a:path w="1542415" h="1542415">
                    <a:moveTo>
                      <a:pt x="1542364" y="771194"/>
                    </a:moveTo>
                    <a:lnTo>
                      <a:pt x="1540846" y="819965"/>
                    </a:lnTo>
                    <a:lnTo>
                      <a:pt x="1536355" y="867929"/>
                    </a:lnTo>
                    <a:lnTo>
                      <a:pt x="1528980" y="914997"/>
                    </a:lnTo>
                    <a:lnTo>
                      <a:pt x="1518811" y="961078"/>
                    </a:lnTo>
                    <a:lnTo>
                      <a:pt x="1505939" y="1006082"/>
                    </a:lnTo>
                    <a:lnTo>
                      <a:pt x="1490454" y="1049919"/>
                    </a:lnTo>
                    <a:lnTo>
                      <a:pt x="1472446" y="1092498"/>
                    </a:lnTo>
                    <a:lnTo>
                      <a:pt x="1452007" y="1133729"/>
                    </a:lnTo>
                    <a:lnTo>
                      <a:pt x="1429225" y="1173521"/>
                    </a:lnTo>
                    <a:lnTo>
                      <a:pt x="1404192" y="1211785"/>
                    </a:lnTo>
                    <a:lnTo>
                      <a:pt x="1376998" y="1248430"/>
                    </a:lnTo>
                    <a:lnTo>
                      <a:pt x="1347733" y="1283365"/>
                    </a:lnTo>
                    <a:lnTo>
                      <a:pt x="1316488" y="1316501"/>
                    </a:lnTo>
                    <a:lnTo>
                      <a:pt x="1283352" y="1347746"/>
                    </a:lnTo>
                    <a:lnTo>
                      <a:pt x="1248417" y="1377011"/>
                    </a:lnTo>
                    <a:lnTo>
                      <a:pt x="1211772" y="1404205"/>
                    </a:lnTo>
                    <a:lnTo>
                      <a:pt x="1173509" y="1429238"/>
                    </a:lnTo>
                    <a:lnTo>
                      <a:pt x="1133716" y="1452019"/>
                    </a:lnTo>
                    <a:lnTo>
                      <a:pt x="1092485" y="1472459"/>
                    </a:lnTo>
                    <a:lnTo>
                      <a:pt x="1049906" y="1490466"/>
                    </a:lnTo>
                    <a:lnTo>
                      <a:pt x="1006069" y="1505951"/>
                    </a:lnTo>
                    <a:lnTo>
                      <a:pt x="961065" y="1518823"/>
                    </a:lnTo>
                    <a:lnTo>
                      <a:pt x="914984" y="1528992"/>
                    </a:lnTo>
                    <a:lnTo>
                      <a:pt x="867916" y="1536368"/>
                    </a:lnTo>
                    <a:lnTo>
                      <a:pt x="819952" y="1540859"/>
                    </a:lnTo>
                    <a:lnTo>
                      <a:pt x="771182" y="1542376"/>
                    </a:lnTo>
                    <a:lnTo>
                      <a:pt x="722410" y="1540859"/>
                    </a:lnTo>
                    <a:lnTo>
                      <a:pt x="674445" y="1536368"/>
                    </a:lnTo>
                    <a:lnTo>
                      <a:pt x="627376" y="1528992"/>
                    </a:lnTo>
                    <a:lnTo>
                      <a:pt x="581294" y="1518823"/>
                    </a:lnTo>
                    <a:lnTo>
                      <a:pt x="536289" y="1505951"/>
                    </a:lnTo>
                    <a:lnTo>
                      <a:pt x="492452" y="1490466"/>
                    </a:lnTo>
                    <a:lnTo>
                      <a:pt x="449873" y="1472459"/>
                    </a:lnTo>
                    <a:lnTo>
                      <a:pt x="408642" y="1452019"/>
                    </a:lnTo>
                    <a:lnTo>
                      <a:pt x="368849" y="1429238"/>
                    </a:lnTo>
                    <a:lnTo>
                      <a:pt x="330585" y="1404205"/>
                    </a:lnTo>
                    <a:lnTo>
                      <a:pt x="293941" y="1377011"/>
                    </a:lnTo>
                    <a:lnTo>
                      <a:pt x="259006" y="1347746"/>
                    </a:lnTo>
                    <a:lnTo>
                      <a:pt x="225871" y="1316501"/>
                    </a:lnTo>
                    <a:lnTo>
                      <a:pt x="194626" y="1283365"/>
                    </a:lnTo>
                    <a:lnTo>
                      <a:pt x="165361" y="1248430"/>
                    </a:lnTo>
                    <a:lnTo>
                      <a:pt x="138167" y="1211785"/>
                    </a:lnTo>
                    <a:lnTo>
                      <a:pt x="113135" y="1173521"/>
                    </a:lnTo>
                    <a:lnTo>
                      <a:pt x="90354" y="1133729"/>
                    </a:lnTo>
                    <a:lnTo>
                      <a:pt x="69915" y="1092498"/>
                    </a:lnTo>
                    <a:lnTo>
                      <a:pt x="51908" y="1049919"/>
                    </a:lnTo>
                    <a:lnTo>
                      <a:pt x="36423" y="1006082"/>
                    </a:lnTo>
                    <a:lnTo>
                      <a:pt x="23552" y="961078"/>
                    </a:lnTo>
                    <a:lnTo>
                      <a:pt x="13383" y="914997"/>
                    </a:lnTo>
                    <a:lnTo>
                      <a:pt x="6008" y="867929"/>
                    </a:lnTo>
                    <a:lnTo>
                      <a:pt x="1517" y="819965"/>
                    </a:lnTo>
                    <a:lnTo>
                      <a:pt x="0" y="771194"/>
                    </a:lnTo>
                    <a:lnTo>
                      <a:pt x="1517" y="722423"/>
                    </a:lnTo>
                    <a:lnTo>
                      <a:pt x="6008" y="674457"/>
                    </a:lnTo>
                    <a:lnTo>
                      <a:pt x="13383" y="627388"/>
                    </a:lnTo>
                    <a:lnTo>
                      <a:pt x="23552" y="581306"/>
                    </a:lnTo>
                    <a:lnTo>
                      <a:pt x="36423" y="536301"/>
                    </a:lnTo>
                    <a:lnTo>
                      <a:pt x="51908" y="492463"/>
                    </a:lnTo>
                    <a:lnTo>
                      <a:pt x="69915" y="449883"/>
                    </a:lnTo>
                    <a:lnTo>
                      <a:pt x="90354" y="408651"/>
                    </a:lnTo>
                    <a:lnTo>
                      <a:pt x="113135" y="368858"/>
                    </a:lnTo>
                    <a:lnTo>
                      <a:pt x="138167" y="330594"/>
                    </a:lnTo>
                    <a:lnTo>
                      <a:pt x="165361" y="293949"/>
                    </a:lnTo>
                    <a:lnTo>
                      <a:pt x="194626" y="259013"/>
                    </a:lnTo>
                    <a:lnTo>
                      <a:pt x="225871" y="225877"/>
                    </a:lnTo>
                    <a:lnTo>
                      <a:pt x="259006" y="194631"/>
                    </a:lnTo>
                    <a:lnTo>
                      <a:pt x="293941" y="165366"/>
                    </a:lnTo>
                    <a:lnTo>
                      <a:pt x="330585" y="138172"/>
                    </a:lnTo>
                    <a:lnTo>
                      <a:pt x="368849" y="113139"/>
                    </a:lnTo>
                    <a:lnTo>
                      <a:pt x="408642" y="90357"/>
                    </a:lnTo>
                    <a:lnTo>
                      <a:pt x="449873" y="69917"/>
                    </a:lnTo>
                    <a:lnTo>
                      <a:pt x="492452" y="51910"/>
                    </a:lnTo>
                    <a:lnTo>
                      <a:pt x="536289" y="36425"/>
                    </a:lnTo>
                    <a:lnTo>
                      <a:pt x="581294" y="23552"/>
                    </a:lnTo>
                    <a:lnTo>
                      <a:pt x="627376" y="13384"/>
                    </a:lnTo>
                    <a:lnTo>
                      <a:pt x="674445" y="6008"/>
                    </a:lnTo>
                    <a:lnTo>
                      <a:pt x="722410" y="1517"/>
                    </a:lnTo>
                    <a:lnTo>
                      <a:pt x="771182" y="0"/>
                    </a:lnTo>
                    <a:lnTo>
                      <a:pt x="819952" y="1517"/>
                    </a:lnTo>
                    <a:lnTo>
                      <a:pt x="867916" y="6008"/>
                    </a:lnTo>
                    <a:lnTo>
                      <a:pt x="914984" y="13384"/>
                    </a:lnTo>
                    <a:lnTo>
                      <a:pt x="961065" y="23552"/>
                    </a:lnTo>
                    <a:lnTo>
                      <a:pt x="1006069" y="36425"/>
                    </a:lnTo>
                    <a:lnTo>
                      <a:pt x="1049906" y="51910"/>
                    </a:lnTo>
                    <a:lnTo>
                      <a:pt x="1092485" y="69917"/>
                    </a:lnTo>
                    <a:lnTo>
                      <a:pt x="1133716" y="90357"/>
                    </a:lnTo>
                    <a:lnTo>
                      <a:pt x="1173509" y="113139"/>
                    </a:lnTo>
                    <a:lnTo>
                      <a:pt x="1211772" y="138172"/>
                    </a:lnTo>
                    <a:lnTo>
                      <a:pt x="1248417" y="165366"/>
                    </a:lnTo>
                    <a:lnTo>
                      <a:pt x="1283352" y="194631"/>
                    </a:lnTo>
                    <a:lnTo>
                      <a:pt x="1316488" y="225877"/>
                    </a:lnTo>
                    <a:lnTo>
                      <a:pt x="1347733" y="259013"/>
                    </a:lnTo>
                    <a:lnTo>
                      <a:pt x="1376998" y="293949"/>
                    </a:lnTo>
                    <a:lnTo>
                      <a:pt x="1404192" y="330594"/>
                    </a:lnTo>
                    <a:lnTo>
                      <a:pt x="1429225" y="368858"/>
                    </a:lnTo>
                    <a:lnTo>
                      <a:pt x="1452007" y="408651"/>
                    </a:lnTo>
                    <a:lnTo>
                      <a:pt x="1472446" y="449883"/>
                    </a:lnTo>
                    <a:lnTo>
                      <a:pt x="1490454" y="492463"/>
                    </a:lnTo>
                    <a:lnTo>
                      <a:pt x="1505939" y="536301"/>
                    </a:lnTo>
                    <a:lnTo>
                      <a:pt x="1518811" y="581306"/>
                    </a:lnTo>
                    <a:lnTo>
                      <a:pt x="1528980" y="627388"/>
                    </a:lnTo>
                    <a:lnTo>
                      <a:pt x="1536355" y="674457"/>
                    </a:lnTo>
                    <a:lnTo>
                      <a:pt x="1540846" y="722423"/>
                    </a:lnTo>
                    <a:lnTo>
                      <a:pt x="1542364" y="771194"/>
                    </a:lnTo>
                    <a:close/>
                  </a:path>
                </a:pathLst>
              </a:custGeom>
              <a:ln w="9525">
                <a:solidFill>
                  <a:srgbClr val="F2003A"/>
                </a:solidFill>
              </a:ln>
            </p:spPr>
            <p:txBody>
              <a:bodyPr wrap="square" lIns="0" tIns="0" rIns="0" bIns="0" rtlCol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endParaRPr>
              </a:p>
            </p:txBody>
          </p:sp>
          <p:sp>
            <p:nvSpPr>
              <p:cNvPr id="13" name="object 12">
                <a:extLst>
                  <a:ext uri="{FF2B5EF4-FFF2-40B4-BE49-F238E27FC236}">
                    <a16:creationId xmlns:a16="http://schemas.microsoft.com/office/drawing/2014/main" id="{1F54A2F8-2FAF-4761-85B2-1549439D27DF}"/>
                  </a:ext>
                </a:extLst>
              </p:cNvPr>
              <p:cNvSpPr/>
              <p:nvPr/>
            </p:nvSpPr>
            <p:spPr>
              <a:xfrm>
                <a:off x="7203442" y="5264904"/>
                <a:ext cx="1723389" cy="1723389"/>
              </a:xfrm>
              <a:custGeom>
                <a:avLst/>
                <a:gdLst/>
                <a:ahLst/>
                <a:cxnLst/>
                <a:rect l="l" t="t" r="r" b="b"/>
                <a:pathLst>
                  <a:path w="1723390" h="1723390">
                    <a:moveTo>
                      <a:pt x="1723174" y="861593"/>
                    </a:moveTo>
                    <a:lnTo>
                      <a:pt x="1721810" y="910485"/>
                    </a:lnTo>
                    <a:lnTo>
                      <a:pt x="1717766" y="958661"/>
                    </a:lnTo>
                    <a:lnTo>
                      <a:pt x="1711117" y="1006049"/>
                    </a:lnTo>
                    <a:lnTo>
                      <a:pt x="1701933" y="1052576"/>
                    </a:lnTo>
                    <a:lnTo>
                      <a:pt x="1690288" y="1098169"/>
                    </a:lnTo>
                    <a:lnTo>
                      <a:pt x="1676255" y="1142756"/>
                    </a:lnTo>
                    <a:lnTo>
                      <a:pt x="1659906" y="1186264"/>
                    </a:lnTo>
                    <a:lnTo>
                      <a:pt x="1641314" y="1228619"/>
                    </a:lnTo>
                    <a:lnTo>
                      <a:pt x="1620552" y="1269751"/>
                    </a:lnTo>
                    <a:lnTo>
                      <a:pt x="1597692" y="1309584"/>
                    </a:lnTo>
                    <a:lnTo>
                      <a:pt x="1572808" y="1348048"/>
                    </a:lnTo>
                    <a:lnTo>
                      <a:pt x="1545972" y="1385069"/>
                    </a:lnTo>
                    <a:lnTo>
                      <a:pt x="1517256" y="1420574"/>
                    </a:lnTo>
                    <a:lnTo>
                      <a:pt x="1486734" y="1454491"/>
                    </a:lnTo>
                    <a:lnTo>
                      <a:pt x="1454478" y="1486747"/>
                    </a:lnTo>
                    <a:lnTo>
                      <a:pt x="1420561" y="1517269"/>
                    </a:lnTo>
                    <a:lnTo>
                      <a:pt x="1385056" y="1545984"/>
                    </a:lnTo>
                    <a:lnTo>
                      <a:pt x="1348035" y="1572821"/>
                    </a:lnTo>
                    <a:lnTo>
                      <a:pt x="1309572" y="1597705"/>
                    </a:lnTo>
                    <a:lnTo>
                      <a:pt x="1269738" y="1620564"/>
                    </a:lnTo>
                    <a:lnTo>
                      <a:pt x="1228607" y="1641326"/>
                    </a:lnTo>
                    <a:lnTo>
                      <a:pt x="1186251" y="1659918"/>
                    </a:lnTo>
                    <a:lnTo>
                      <a:pt x="1142743" y="1676267"/>
                    </a:lnTo>
                    <a:lnTo>
                      <a:pt x="1098156" y="1690301"/>
                    </a:lnTo>
                    <a:lnTo>
                      <a:pt x="1052563" y="1701946"/>
                    </a:lnTo>
                    <a:lnTo>
                      <a:pt x="1006036" y="1711129"/>
                    </a:lnTo>
                    <a:lnTo>
                      <a:pt x="958648" y="1717779"/>
                    </a:lnTo>
                    <a:lnTo>
                      <a:pt x="910472" y="1721822"/>
                    </a:lnTo>
                    <a:lnTo>
                      <a:pt x="861580" y="1723186"/>
                    </a:lnTo>
                    <a:lnTo>
                      <a:pt x="812690" y="1721822"/>
                    </a:lnTo>
                    <a:lnTo>
                      <a:pt x="764515" y="1717779"/>
                    </a:lnTo>
                    <a:lnTo>
                      <a:pt x="717128" y="1711129"/>
                    </a:lnTo>
                    <a:lnTo>
                      <a:pt x="670602" y="1701946"/>
                    </a:lnTo>
                    <a:lnTo>
                      <a:pt x="625010" y="1690301"/>
                    </a:lnTo>
                    <a:lnTo>
                      <a:pt x="580424" y="1676267"/>
                    </a:lnTo>
                    <a:lnTo>
                      <a:pt x="536917" y="1659918"/>
                    </a:lnTo>
                    <a:lnTo>
                      <a:pt x="494562" y="1641326"/>
                    </a:lnTo>
                    <a:lnTo>
                      <a:pt x="453431" y="1620564"/>
                    </a:lnTo>
                    <a:lnTo>
                      <a:pt x="413598" y="1597705"/>
                    </a:lnTo>
                    <a:lnTo>
                      <a:pt x="375135" y="1572821"/>
                    </a:lnTo>
                    <a:lnTo>
                      <a:pt x="338115" y="1545984"/>
                    </a:lnTo>
                    <a:lnTo>
                      <a:pt x="302610" y="1517269"/>
                    </a:lnTo>
                    <a:lnTo>
                      <a:pt x="268693" y="1486747"/>
                    </a:lnTo>
                    <a:lnTo>
                      <a:pt x="236438" y="1454491"/>
                    </a:lnTo>
                    <a:lnTo>
                      <a:pt x="205916" y="1420574"/>
                    </a:lnTo>
                    <a:lnTo>
                      <a:pt x="177201" y="1385069"/>
                    </a:lnTo>
                    <a:lnTo>
                      <a:pt x="150365" y="1348048"/>
                    </a:lnTo>
                    <a:lnTo>
                      <a:pt x="125480" y="1309584"/>
                    </a:lnTo>
                    <a:lnTo>
                      <a:pt x="102621" y="1269751"/>
                    </a:lnTo>
                    <a:lnTo>
                      <a:pt x="81859" y="1228619"/>
                    </a:lnTo>
                    <a:lnTo>
                      <a:pt x="63267" y="1186264"/>
                    </a:lnTo>
                    <a:lnTo>
                      <a:pt x="46918" y="1142756"/>
                    </a:lnTo>
                    <a:lnTo>
                      <a:pt x="32885" y="1098169"/>
                    </a:lnTo>
                    <a:lnTo>
                      <a:pt x="21240" y="1052576"/>
                    </a:lnTo>
                    <a:lnTo>
                      <a:pt x="12057" y="1006049"/>
                    </a:lnTo>
                    <a:lnTo>
                      <a:pt x="5407" y="958661"/>
                    </a:lnTo>
                    <a:lnTo>
                      <a:pt x="1363" y="910485"/>
                    </a:lnTo>
                    <a:lnTo>
                      <a:pt x="0" y="861593"/>
                    </a:lnTo>
                    <a:lnTo>
                      <a:pt x="1363" y="812701"/>
                    </a:lnTo>
                    <a:lnTo>
                      <a:pt x="5407" y="764525"/>
                    </a:lnTo>
                    <a:lnTo>
                      <a:pt x="12057" y="717137"/>
                    </a:lnTo>
                    <a:lnTo>
                      <a:pt x="21240" y="670610"/>
                    </a:lnTo>
                    <a:lnTo>
                      <a:pt x="32885" y="625017"/>
                    </a:lnTo>
                    <a:lnTo>
                      <a:pt x="46918" y="580430"/>
                    </a:lnTo>
                    <a:lnTo>
                      <a:pt x="63267" y="536922"/>
                    </a:lnTo>
                    <a:lnTo>
                      <a:pt x="81859" y="494566"/>
                    </a:lnTo>
                    <a:lnTo>
                      <a:pt x="102621" y="453435"/>
                    </a:lnTo>
                    <a:lnTo>
                      <a:pt x="125480" y="413602"/>
                    </a:lnTo>
                    <a:lnTo>
                      <a:pt x="150365" y="375138"/>
                    </a:lnTo>
                    <a:lnTo>
                      <a:pt x="177201" y="338117"/>
                    </a:lnTo>
                    <a:lnTo>
                      <a:pt x="205916" y="302612"/>
                    </a:lnTo>
                    <a:lnTo>
                      <a:pt x="236438" y="268695"/>
                    </a:lnTo>
                    <a:lnTo>
                      <a:pt x="268693" y="236439"/>
                    </a:lnTo>
                    <a:lnTo>
                      <a:pt x="302610" y="205917"/>
                    </a:lnTo>
                    <a:lnTo>
                      <a:pt x="338115" y="177202"/>
                    </a:lnTo>
                    <a:lnTo>
                      <a:pt x="375135" y="150365"/>
                    </a:lnTo>
                    <a:lnTo>
                      <a:pt x="413598" y="125481"/>
                    </a:lnTo>
                    <a:lnTo>
                      <a:pt x="453431" y="102621"/>
                    </a:lnTo>
                    <a:lnTo>
                      <a:pt x="494562" y="81859"/>
                    </a:lnTo>
                    <a:lnTo>
                      <a:pt x="536917" y="63267"/>
                    </a:lnTo>
                    <a:lnTo>
                      <a:pt x="580424" y="46918"/>
                    </a:lnTo>
                    <a:lnTo>
                      <a:pt x="625010" y="32885"/>
                    </a:lnTo>
                    <a:lnTo>
                      <a:pt x="670602" y="21240"/>
                    </a:lnTo>
                    <a:lnTo>
                      <a:pt x="717128" y="12057"/>
                    </a:lnTo>
                    <a:lnTo>
                      <a:pt x="764515" y="5407"/>
                    </a:lnTo>
                    <a:lnTo>
                      <a:pt x="812690" y="1363"/>
                    </a:lnTo>
                    <a:lnTo>
                      <a:pt x="861580" y="0"/>
                    </a:lnTo>
                    <a:lnTo>
                      <a:pt x="910472" y="1363"/>
                    </a:lnTo>
                    <a:lnTo>
                      <a:pt x="958648" y="5407"/>
                    </a:lnTo>
                    <a:lnTo>
                      <a:pt x="1006036" y="12057"/>
                    </a:lnTo>
                    <a:lnTo>
                      <a:pt x="1052563" y="21240"/>
                    </a:lnTo>
                    <a:lnTo>
                      <a:pt x="1098156" y="32885"/>
                    </a:lnTo>
                    <a:lnTo>
                      <a:pt x="1142743" y="46918"/>
                    </a:lnTo>
                    <a:lnTo>
                      <a:pt x="1186251" y="63267"/>
                    </a:lnTo>
                    <a:lnTo>
                      <a:pt x="1228607" y="81859"/>
                    </a:lnTo>
                    <a:lnTo>
                      <a:pt x="1269738" y="102621"/>
                    </a:lnTo>
                    <a:lnTo>
                      <a:pt x="1309572" y="125481"/>
                    </a:lnTo>
                    <a:lnTo>
                      <a:pt x="1348035" y="150365"/>
                    </a:lnTo>
                    <a:lnTo>
                      <a:pt x="1385056" y="177202"/>
                    </a:lnTo>
                    <a:lnTo>
                      <a:pt x="1420561" y="205917"/>
                    </a:lnTo>
                    <a:lnTo>
                      <a:pt x="1454478" y="236439"/>
                    </a:lnTo>
                    <a:lnTo>
                      <a:pt x="1486734" y="268695"/>
                    </a:lnTo>
                    <a:lnTo>
                      <a:pt x="1517256" y="302612"/>
                    </a:lnTo>
                    <a:lnTo>
                      <a:pt x="1545972" y="338117"/>
                    </a:lnTo>
                    <a:lnTo>
                      <a:pt x="1572808" y="375138"/>
                    </a:lnTo>
                    <a:lnTo>
                      <a:pt x="1597692" y="413602"/>
                    </a:lnTo>
                    <a:lnTo>
                      <a:pt x="1620552" y="453435"/>
                    </a:lnTo>
                    <a:lnTo>
                      <a:pt x="1641314" y="494566"/>
                    </a:lnTo>
                    <a:lnTo>
                      <a:pt x="1659906" y="536922"/>
                    </a:lnTo>
                    <a:lnTo>
                      <a:pt x="1676255" y="580430"/>
                    </a:lnTo>
                    <a:lnTo>
                      <a:pt x="1690288" y="625017"/>
                    </a:lnTo>
                    <a:lnTo>
                      <a:pt x="1701933" y="670610"/>
                    </a:lnTo>
                    <a:lnTo>
                      <a:pt x="1711117" y="717137"/>
                    </a:lnTo>
                    <a:lnTo>
                      <a:pt x="1717766" y="764525"/>
                    </a:lnTo>
                    <a:lnTo>
                      <a:pt x="1721810" y="812701"/>
                    </a:lnTo>
                    <a:lnTo>
                      <a:pt x="1723174" y="861593"/>
                    </a:lnTo>
                    <a:close/>
                  </a:path>
                </a:pathLst>
              </a:custGeom>
              <a:ln w="50800">
                <a:solidFill>
                  <a:srgbClr val="F2003A"/>
                </a:solidFill>
              </a:ln>
            </p:spPr>
            <p:txBody>
              <a:bodyPr wrap="square" lIns="0" tIns="0" rIns="0" bIns="0" rtlCol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endParaRPr>
              </a:p>
            </p:txBody>
          </p:sp>
        </p:grpSp>
        <p:grpSp>
          <p:nvGrpSpPr>
            <p:cNvPr id="8" name="object 9">
              <a:extLst>
                <a:ext uri="{FF2B5EF4-FFF2-40B4-BE49-F238E27FC236}">
                  <a16:creationId xmlns:a16="http://schemas.microsoft.com/office/drawing/2014/main" id="{ED792051-EFF6-4774-BF5A-0D424BCABC38}"/>
                </a:ext>
              </a:extLst>
            </p:cNvPr>
            <p:cNvGrpSpPr/>
            <p:nvPr/>
          </p:nvGrpSpPr>
          <p:grpSpPr>
            <a:xfrm>
              <a:off x="9264352" y="4381818"/>
              <a:ext cx="3134241" cy="2811312"/>
              <a:chOff x="6839711" y="4901182"/>
              <a:chExt cx="3371215" cy="3023870"/>
            </a:xfrm>
          </p:grpSpPr>
          <p:sp>
            <p:nvSpPr>
              <p:cNvPr id="9" name="object 10">
                <a:extLst>
                  <a:ext uri="{FF2B5EF4-FFF2-40B4-BE49-F238E27FC236}">
                    <a16:creationId xmlns:a16="http://schemas.microsoft.com/office/drawing/2014/main" id="{BE95CB44-B0D1-472E-A605-14EC54474BF0}"/>
                  </a:ext>
                </a:extLst>
              </p:cNvPr>
              <p:cNvSpPr/>
              <p:nvPr/>
            </p:nvSpPr>
            <p:spPr>
              <a:xfrm>
                <a:off x="7327899" y="5458712"/>
                <a:ext cx="2730500" cy="2313940"/>
              </a:xfrm>
              <a:custGeom>
                <a:avLst/>
                <a:gdLst/>
                <a:ahLst/>
                <a:cxnLst/>
                <a:rect l="l" t="t" r="r" b="b"/>
                <a:pathLst>
                  <a:path w="2730500" h="2313940">
                    <a:moveTo>
                      <a:pt x="2730500" y="395546"/>
                    </a:moveTo>
                    <a:lnTo>
                      <a:pt x="2677488" y="352008"/>
                    </a:lnTo>
                    <a:lnTo>
                      <a:pt x="2641941" y="324909"/>
                    </a:lnTo>
                    <a:lnTo>
                      <a:pt x="2605651" y="298756"/>
                    </a:lnTo>
                    <a:lnTo>
                      <a:pt x="2568636" y="273567"/>
                    </a:lnTo>
                    <a:lnTo>
                      <a:pt x="2530915" y="249361"/>
                    </a:lnTo>
                    <a:lnTo>
                      <a:pt x="2492505" y="226156"/>
                    </a:lnTo>
                    <a:lnTo>
                      <a:pt x="2453426" y="203971"/>
                    </a:lnTo>
                    <a:lnTo>
                      <a:pt x="2413695" y="182824"/>
                    </a:lnTo>
                    <a:lnTo>
                      <a:pt x="2373331" y="162734"/>
                    </a:lnTo>
                    <a:lnTo>
                      <a:pt x="2332353" y="143718"/>
                    </a:lnTo>
                    <a:lnTo>
                      <a:pt x="2290779" y="125796"/>
                    </a:lnTo>
                    <a:lnTo>
                      <a:pt x="2248627" y="108986"/>
                    </a:lnTo>
                    <a:lnTo>
                      <a:pt x="2205915" y="93306"/>
                    </a:lnTo>
                    <a:lnTo>
                      <a:pt x="2162663" y="78774"/>
                    </a:lnTo>
                    <a:lnTo>
                      <a:pt x="2118889" y="65409"/>
                    </a:lnTo>
                    <a:lnTo>
                      <a:pt x="2074610" y="53230"/>
                    </a:lnTo>
                    <a:lnTo>
                      <a:pt x="2029846" y="42255"/>
                    </a:lnTo>
                    <a:lnTo>
                      <a:pt x="1984615" y="32501"/>
                    </a:lnTo>
                    <a:lnTo>
                      <a:pt x="1938934" y="23989"/>
                    </a:lnTo>
                    <a:lnTo>
                      <a:pt x="1892824" y="16736"/>
                    </a:lnTo>
                    <a:lnTo>
                      <a:pt x="1846301" y="10760"/>
                    </a:lnTo>
                    <a:lnTo>
                      <a:pt x="1799385" y="6080"/>
                    </a:lnTo>
                    <a:lnTo>
                      <a:pt x="1752094" y="2714"/>
                    </a:lnTo>
                    <a:lnTo>
                      <a:pt x="1704447" y="681"/>
                    </a:lnTo>
                    <a:lnTo>
                      <a:pt x="1656460" y="0"/>
                    </a:lnTo>
                    <a:lnTo>
                      <a:pt x="1608474" y="681"/>
                    </a:lnTo>
                    <a:lnTo>
                      <a:pt x="1560827" y="2714"/>
                    </a:lnTo>
                    <a:lnTo>
                      <a:pt x="1513536" y="6080"/>
                    </a:lnTo>
                    <a:lnTo>
                      <a:pt x="1466620" y="10760"/>
                    </a:lnTo>
                    <a:lnTo>
                      <a:pt x="1420097" y="16736"/>
                    </a:lnTo>
                    <a:lnTo>
                      <a:pt x="1373987" y="23989"/>
                    </a:lnTo>
                    <a:lnTo>
                      <a:pt x="1328306" y="32501"/>
                    </a:lnTo>
                    <a:lnTo>
                      <a:pt x="1283075" y="42255"/>
                    </a:lnTo>
                    <a:lnTo>
                      <a:pt x="1238311" y="53230"/>
                    </a:lnTo>
                    <a:lnTo>
                      <a:pt x="1194032" y="65409"/>
                    </a:lnTo>
                    <a:lnTo>
                      <a:pt x="1150258" y="78774"/>
                    </a:lnTo>
                    <a:lnTo>
                      <a:pt x="1107006" y="93306"/>
                    </a:lnTo>
                    <a:lnTo>
                      <a:pt x="1064294" y="108986"/>
                    </a:lnTo>
                    <a:lnTo>
                      <a:pt x="1022142" y="125796"/>
                    </a:lnTo>
                    <a:lnTo>
                      <a:pt x="980568" y="143718"/>
                    </a:lnTo>
                    <a:lnTo>
                      <a:pt x="939590" y="162734"/>
                    </a:lnTo>
                    <a:lnTo>
                      <a:pt x="899226" y="182824"/>
                    </a:lnTo>
                    <a:lnTo>
                      <a:pt x="859495" y="203971"/>
                    </a:lnTo>
                    <a:lnTo>
                      <a:pt x="820416" y="226156"/>
                    </a:lnTo>
                    <a:lnTo>
                      <a:pt x="782006" y="249361"/>
                    </a:lnTo>
                    <a:lnTo>
                      <a:pt x="744285" y="273567"/>
                    </a:lnTo>
                    <a:lnTo>
                      <a:pt x="707270" y="298756"/>
                    </a:lnTo>
                    <a:lnTo>
                      <a:pt x="670980" y="324909"/>
                    </a:lnTo>
                    <a:lnTo>
                      <a:pt x="635433" y="352008"/>
                    </a:lnTo>
                    <a:lnTo>
                      <a:pt x="600649" y="380035"/>
                    </a:lnTo>
                    <a:lnTo>
                      <a:pt x="566644" y="408971"/>
                    </a:lnTo>
                    <a:lnTo>
                      <a:pt x="533439" y="438798"/>
                    </a:lnTo>
                    <a:lnTo>
                      <a:pt x="501050" y="469497"/>
                    </a:lnTo>
                    <a:lnTo>
                      <a:pt x="469497" y="501050"/>
                    </a:lnTo>
                    <a:lnTo>
                      <a:pt x="438798" y="533439"/>
                    </a:lnTo>
                    <a:lnTo>
                      <a:pt x="408971" y="566644"/>
                    </a:lnTo>
                    <a:lnTo>
                      <a:pt x="380035" y="600649"/>
                    </a:lnTo>
                    <a:lnTo>
                      <a:pt x="352008" y="635433"/>
                    </a:lnTo>
                    <a:lnTo>
                      <a:pt x="324909" y="670980"/>
                    </a:lnTo>
                    <a:lnTo>
                      <a:pt x="298756" y="707270"/>
                    </a:lnTo>
                    <a:lnTo>
                      <a:pt x="273567" y="744285"/>
                    </a:lnTo>
                    <a:lnTo>
                      <a:pt x="249361" y="782006"/>
                    </a:lnTo>
                    <a:lnTo>
                      <a:pt x="226156" y="820416"/>
                    </a:lnTo>
                    <a:lnTo>
                      <a:pt x="203971" y="859495"/>
                    </a:lnTo>
                    <a:lnTo>
                      <a:pt x="182824" y="899226"/>
                    </a:lnTo>
                    <a:lnTo>
                      <a:pt x="162734" y="939590"/>
                    </a:lnTo>
                    <a:lnTo>
                      <a:pt x="143718" y="980568"/>
                    </a:lnTo>
                    <a:lnTo>
                      <a:pt x="125796" y="1022142"/>
                    </a:lnTo>
                    <a:lnTo>
                      <a:pt x="108986" y="1064294"/>
                    </a:lnTo>
                    <a:lnTo>
                      <a:pt x="93306" y="1107006"/>
                    </a:lnTo>
                    <a:lnTo>
                      <a:pt x="78774" y="1150258"/>
                    </a:lnTo>
                    <a:lnTo>
                      <a:pt x="65409" y="1194032"/>
                    </a:lnTo>
                    <a:lnTo>
                      <a:pt x="53230" y="1238311"/>
                    </a:lnTo>
                    <a:lnTo>
                      <a:pt x="42255" y="1283075"/>
                    </a:lnTo>
                    <a:lnTo>
                      <a:pt x="32501" y="1328306"/>
                    </a:lnTo>
                    <a:lnTo>
                      <a:pt x="23989" y="1373987"/>
                    </a:lnTo>
                    <a:lnTo>
                      <a:pt x="16736" y="1420097"/>
                    </a:lnTo>
                    <a:lnTo>
                      <a:pt x="10760" y="1466620"/>
                    </a:lnTo>
                    <a:lnTo>
                      <a:pt x="6080" y="1513536"/>
                    </a:lnTo>
                    <a:lnTo>
                      <a:pt x="2714" y="1560827"/>
                    </a:lnTo>
                    <a:lnTo>
                      <a:pt x="681" y="1608474"/>
                    </a:lnTo>
                    <a:lnTo>
                      <a:pt x="0" y="1656461"/>
                    </a:lnTo>
                    <a:lnTo>
                      <a:pt x="681" y="1704447"/>
                    </a:lnTo>
                    <a:lnTo>
                      <a:pt x="2714" y="1752094"/>
                    </a:lnTo>
                    <a:lnTo>
                      <a:pt x="6080" y="1799385"/>
                    </a:lnTo>
                    <a:lnTo>
                      <a:pt x="10760" y="1846301"/>
                    </a:lnTo>
                    <a:lnTo>
                      <a:pt x="16736" y="1892824"/>
                    </a:lnTo>
                    <a:lnTo>
                      <a:pt x="23989" y="1938934"/>
                    </a:lnTo>
                    <a:lnTo>
                      <a:pt x="32501" y="1984615"/>
                    </a:lnTo>
                    <a:lnTo>
                      <a:pt x="42255" y="2029846"/>
                    </a:lnTo>
                    <a:lnTo>
                      <a:pt x="53230" y="2074610"/>
                    </a:lnTo>
                    <a:lnTo>
                      <a:pt x="65409" y="2118889"/>
                    </a:lnTo>
                    <a:lnTo>
                      <a:pt x="78774" y="2162663"/>
                    </a:lnTo>
                    <a:lnTo>
                      <a:pt x="93306" y="2205915"/>
                    </a:lnTo>
                    <a:lnTo>
                      <a:pt x="108986" y="2248627"/>
                    </a:lnTo>
                    <a:lnTo>
                      <a:pt x="125796" y="2290779"/>
                    </a:lnTo>
                    <a:lnTo>
                      <a:pt x="135672" y="2313687"/>
                    </a:lnTo>
                  </a:path>
                </a:pathLst>
              </a:custGeom>
              <a:ln w="304800">
                <a:solidFill>
                  <a:schemeClr val="bg1">
                    <a:lumMod val="95000"/>
                  </a:schemeClr>
                </a:solidFill>
              </a:ln>
            </p:spPr>
            <p:txBody>
              <a:bodyPr wrap="square" lIns="0" tIns="0" rIns="0" bIns="0" rtlCol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endParaRPr>
              </a:p>
            </p:txBody>
          </p:sp>
          <p:sp>
            <p:nvSpPr>
              <p:cNvPr id="10" name="object 11">
                <a:extLst>
                  <a:ext uri="{FF2B5EF4-FFF2-40B4-BE49-F238E27FC236}">
                    <a16:creationId xmlns:a16="http://schemas.microsoft.com/office/drawing/2014/main" id="{5C2208C9-5FA2-4549-B1EE-4DEE273054ED}"/>
                  </a:ext>
                </a:extLst>
              </p:cNvPr>
              <p:cNvSpPr/>
              <p:nvPr/>
            </p:nvSpPr>
            <p:spPr>
              <a:xfrm>
                <a:off x="6852411" y="4913882"/>
                <a:ext cx="3206115" cy="2858770"/>
              </a:xfrm>
              <a:custGeom>
                <a:avLst/>
                <a:gdLst/>
                <a:ahLst/>
                <a:cxnLst/>
                <a:rect l="l" t="t" r="r" b="b"/>
                <a:pathLst>
                  <a:path w="3206115" h="2858770">
                    <a:moveTo>
                      <a:pt x="3205988" y="303895"/>
                    </a:moveTo>
                    <a:lnTo>
                      <a:pt x="3141059" y="266056"/>
                    </a:lnTo>
                    <a:lnTo>
                      <a:pt x="3101128" y="244364"/>
                    </a:lnTo>
                    <a:lnTo>
                      <a:pt x="3060684" y="223511"/>
                    </a:lnTo>
                    <a:lnTo>
                      <a:pt x="3019739" y="203509"/>
                    </a:lnTo>
                    <a:lnTo>
                      <a:pt x="2978305" y="184368"/>
                    </a:lnTo>
                    <a:lnTo>
                      <a:pt x="2936394" y="166101"/>
                    </a:lnTo>
                    <a:lnTo>
                      <a:pt x="2894017" y="148720"/>
                    </a:lnTo>
                    <a:lnTo>
                      <a:pt x="2851187" y="132235"/>
                    </a:lnTo>
                    <a:lnTo>
                      <a:pt x="2807913" y="116659"/>
                    </a:lnTo>
                    <a:lnTo>
                      <a:pt x="2764210" y="102004"/>
                    </a:lnTo>
                    <a:lnTo>
                      <a:pt x="2720087" y="88281"/>
                    </a:lnTo>
                    <a:lnTo>
                      <a:pt x="2675556" y="75501"/>
                    </a:lnTo>
                    <a:lnTo>
                      <a:pt x="2630630" y="63677"/>
                    </a:lnTo>
                    <a:lnTo>
                      <a:pt x="2585320" y="52820"/>
                    </a:lnTo>
                    <a:lnTo>
                      <a:pt x="2539638" y="42941"/>
                    </a:lnTo>
                    <a:lnTo>
                      <a:pt x="2493595" y="34053"/>
                    </a:lnTo>
                    <a:lnTo>
                      <a:pt x="2447202" y="26167"/>
                    </a:lnTo>
                    <a:lnTo>
                      <a:pt x="2400472" y="19295"/>
                    </a:lnTo>
                    <a:lnTo>
                      <a:pt x="2353417" y="13448"/>
                    </a:lnTo>
                    <a:lnTo>
                      <a:pt x="2306047" y="8637"/>
                    </a:lnTo>
                    <a:lnTo>
                      <a:pt x="2258375" y="4876"/>
                    </a:lnTo>
                    <a:lnTo>
                      <a:pt x="2210412" y="2174"/>
                    </a:lnTo>
                    <a:lnTo>
                      <a:pt x="2162170" y="545"/>
                    </a:lnTo>
                    <a:lnTo>
                      <a:pt x="2113661" y="0"/>
                    </a:lnTo>
                    <a:lnTo>
                      <a:pt x="2065151" y="545"/>
                    </a:lnTo>
                    <a:lnTo>
                      <a:pt x="2016909" y="2174"/>
                    </a:lnTo>
                    <a:lnTo>
                      <a:pt x="1968946" y="4876"/>
                    </a:lnTo>
                    <a:lnTo>
                      <a:pt x="1921274" y="8637"/>
                    </a:lnTo>
                    <a:lnTo>
                      <a:pt x="1873904" y="13448"/>
                    </a:lnTo>
                    <a:lnTo>
                      <a:pt x="1826849" y="19295"/>
                    </a:lnTo>
                    <a:lnTo>
                      <a:pt x="1780119" y="26167"/>
                    </a:lnTo>
                    <a:lnTo>
                      <a:pt x="1733726" y="34053"/>
                    </a:lnTo>
                    <a:lnTo>
                      <a:pt x="1687683" y="42941"/>
                    </a:lnTo>
                    <a:lnTo>
                      <a:pt x="1642001" y="52820"/>
                    </a:lnTo>
                    <a:lnTo>
                      <a:pt x="1596691" y="63677"/>
                    </a:lnTo>
                    <a:lnTo>
                      <a:pt x="1551765" y="75501"/>
                    </a:lnTo>
                    <a:lnTo>
                      <a:pt x="1507234" y="88281"/>
                    </a:lnTo>
                    <a:lnTo>
                      <a:pt x="1463111" y="102004"/>
                    </a:lnTo>
                    <a:lnTo>
                      <a:pt x="1419408" y="116659"/>
                    </a:lnTo>
                    <a:lnTo>
                      <a:pt x="1376134" y="132235"/>
                    </a:lnTo>
                    <a:lnTo>
                      <a:pt x="1333304" y="148720"/>
                    </a:lnTo>
                    <a:lnTo>
                      <a:pt x="1290927" y="166101"/>
                    </a:lnTo>
                    <a:lnTo>
                      <a:pt x="1249016" y="184368"/>
                    </a:lnTo>
                    <a:lnTo>
                      <a:pt x="1207582" y="203509"/>
                    </a:lnTo>
                    <a:lnTo>
                      <a:pt x="1166637" y="223511"/>
                    </a:lnTo>
                    <a:lnTo>
                      <a:pt x="1126193" y="244364"/>
                    </a:lnTo>
                    <a:lnTo>
                      <a:pt x="1086262" y="266056"/>
                    </a:lnTo>
                    <a:lnTo>
                      <a:pt x="1046854" y="288575"/>
                    </a:lnTo>
                    <a:lnTo>
                      <a:pt x="1007982" y="311910"/>
                    </a:lnTo>
                    <a:lnTo>
                      <a:pt x="969657" y="336048"/>
                    </a:lnTo>
                    <a:lnTo>
                      <a:pt x="931891" y="360979"/>
                    </a:lnTo>
                    <a:lnTo>
                      <a:pt x="894696" y="386690"/>
                    </a:lnTo>
                    <a:lnTo>
                      <a:pt x="858083" y="413169"/>
                    </a:lnTo>
                    <a:lnTo>
                      <a:pt x="822064" y="440406"/>
                    </a:lnTo>
                    <a:lnTo>
                      <a:pt x="786650" y="468389"/>
                    </a:lnTo>
                    <a:lnTo>
                      <a:pt x="751854" y="497105"/>
                    </a:lnTo>
                    <a:lnTo>
                      <a:pt x="717687" y="526543"/>
                    </a:lnTo>
                    <a:lnTo>
                      <a:pt x="684160" y="556692"/>
                    </a:lnTo>
                    <a:lnTo>
                      <a:pt x="651286" y="587540"/>
                    </a:lnTo>
                    <a:lnTo>
                      <a:pt x="619075" y="619075"/>
                    </a:lnTo>
                    <a:lnTo>
                      <a:pt x="587540" y="651286"/>
                    </a:lnTo>
                    <a:lnTo>
                      <a:pt x="556692" y="684160"/>
                    </a:lnTo>
                    <a:lnTo>
                      <a:pt x="526543" y="717687"/>
                    </a:lnTo>
                    <a:lnTo>
                      <a:pt x="497105" y="751854"/>
                    </a:lnTo>
                    <a:lnTo>
                      <a:pt x="468389" y="786650"/>
                    </a:lnTo>
                    <a:lnTo>
                      <a:pt x="440406" y="822064"/>
                    </a:lnTo>
                    <a:lnTo>
                      <a:pt x="413169" y="858083"/>
                    </a:lnTo>
                    <a:lnTo>
                      <a:pt x="386690" y="894696"/>
                    </a:lnTo>
                    <a:lnTo>
                      <a:pt x="360979" y="931891"/>
                    </a:lnTo>
                    <a:lnTo>
                      <a:pt x="336048" y="969657"/>
                    </a:lnTo>
                    <a:lnTo>
                      <a:pt x="311910" y="1007982"/>
                    </a:lnTo>
                    <a:lnTo>
                      <a:pt x="288575" y="1046854"/>
                    </a:lnTo>
                    <a:lnTo>
                      <a:pt x="266056" y="1086262"/>
                    </a:lnTo>
                    <a:lnTo>
                      <a:pt x="244364" y="1126193"/>
                    </a:lnTo>
                    <a:lnTo>
                      <a:pt x="223511" y="1166637"/>
                    </a:lnTo>
                    <a:lnTo>
                      <a:pt x="203509" y="1207582"/>
                    </a:lnTo>
                    <a:lnTo>
                      <a:pt x="184368" y="1249016"/>
                    </a:lnTo>
                    <a:lnTo>
                      <a:pt x="166101" y="1290927"/>
                    </a:lnTo>
                    <a:lnTo>
                      <a:pt x="148720" y="1333304"/>
                    </a:lnTo>
                    <a:lnTo>
                      <a:pt x="132235" y="1376134"/>
                    </a:lnTo>
                    <a:lnTo>
                      <a:pt x="116659" y="1419408"/>
                    </a:lnTo>
                    <a:lnTo>
                      <a:pt x="102004" y="1463111"/>
                    </a:lnTo>
                    <a:lnTo>
                      <a:pt x="88281" y="1507234"/>
                    </a:lnTo>
                    <a:lnTo>
                      <a:pt x="75501" y="1551765"/>
                    </a:lnTo>
                    <a:lnTo>
                      <a:pt x="63677" y="1596691"/>
                    </a:lnTo>
                    <a:lnTo>
                      <a:pt x="52820" y="1642001"/>
                    </a:lnTo>
                    <a:lnTo>
                      <a:pt x="42941" y="1687683"/>
                    </a:lnTo>
                    <a:lnTo>
                      <a:pt x="34053" y="1733726"/>
                    </a:lnTo>
                    <a:lnTo>
                      <a:pt x="26167" y="1780119"/>
                    </a:lnTo>
                    <a:lnTo>
                      <a:pt x="19295" y="1826849"/>
                    </a:lnTo>
                    <a:lnTo>
                      <a:pt x="13448" y="1873904"/>
                    </a:lnTo>
                    <a:lnTo>
                      <a:pt x="8637" y="1921274"/>
                    </a:lnTo>
                    <a:lnTo>
                      <a:pt x="4876" y="1968946"/>
                    </a:lnTo>
                    <a:lnTo>
                      <a:pt x="2174" y="2016909"/>
                    </a:lnTo>
                    <a:lnTo>
                      <a:pt x="545" y="2065151"/>
                    </a:lnTo>
                    <a:lnTo>
                      <a:pt x="0" y="2113661"/>
                    </a:lnTo>
                    <a:lnTo>
                      <a:pt x="545" y="2162170"/>
                    </a:lnTo>
                    <a:lnTo>
                      <a:pt x="2174" y="2210412"/>
                    </a:lnTo>
                    <a:lnTo>
                      <a:pt x="4876" y="2258375"/>
                    </a:lnTo>
                    <a:lnTo>
                      <a:pt x="8637" y="2306047"/>
                    </a:lnTo>
                    <a:lnTo>
                      <a:pt x="13448" y="2353417"/>
                    </a:lnTo>
                    <a:lnTo>
                      <a:pt x="19295" y="2400472"/>
                    </a:lnTo>
                    <a:lnTo>
                      <a:pt x="26167" y="2447202"/>
                    </a:lnTo>
                    <a:lnTo>
                      <a:pt x="34053" y="2493595"/>
                    </a:lnTo>
                    <a:lnTo>
                      <a:pt x="42941" y="2539638"/>
                    </a:lnTo>
                    <a:lnTo>
                      <a:pt x="52820" y="2585320"/>
                    </a:lnTo>
                    <a:lnTo>
                      <a:pt x="63677" y="2630630"/>
                    </a:lnTo>
                    <a:lnTo>
                      <a:pt x="75501" y="2675556"/>
                    </a:lnTo>
                    <a:lnTo>
                      <a:pt x="88281" y="2720087"/>
                    </a:lnTo>
                    <a:lnTo>
                      <a:pt x="102004" y="2764210"/>
                    </a:lnTo>
                    <a:lnTo>
                      <a:pt x="116659" y="2807913"/>
                    </a:lnTo>
                    <a:lnTo>
                      <a:pt x="132235" y="2851187"/>
                    </a:lnTo>
                    <a:lnTo>
                      <a:pt x="135056" y="2858517"/>
                    </a:lnTo>
                  </a:path>
                </a:pathLst>
              </a:custGeom>
              <a:ln w="25400">
                <a:solidFill>
                  <a:schemeClr val="bg1">
                    <a:lumMod val="95000"/>
                  </a:schemeClr>
                </a:solidFill>
              </a:ln>
            </p:spPr>
            <p:txBody>
              <a:bodyPr wrap="square" lIns="0" tIns="0" rIns="0" bIns="0" rtlCol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A2F118F1-CC73-4593-BF58-680DBF205501}"/>
              </a:ext>
            </a:extLst>
          </p:cNvPr>
          <p:cNvGrpSpPr/>
          <p:nvPr/>
        </p:nvGrpSpPr>
        <p:grpSpPr>
          <a:xfrm>
            <a:off x="1004579" y="929526"/>
            <a:ext cx="9350063" cy="4773354"/>
            <a:chOff x="1364863" y="1035808"/>
            <a:chExt cx="9350063" cy="4773354"/>
          </a:xfrm>
        </p:grpSpPr>
        <p:pic>
          <p:nvPicPr>
            <p:cNvPr id="34" name="Graphic 33" descr="3d Glasses">
              <a:extLst>
                <a:ext uri="{FF2B5EF4-FFF2-40B4-BE49-F238E27FC236}">
                  <a16:creationId xmlns:a16="http://schemas.microsoft.com/office/drawing/2014/main" id="{0ED07339-2AF5-48CD-BAD3-E335BF21AAE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486982" y="1075382"/>
              <a:ext cx="888458" cy="939919"/>
            </a:xfrm>
            <a:prstGeom prst="rect">
              <a:avLst/>
            </a:prstGeom>
          </p:spPr>
        </p:pic>
        <p:pic>
          <p:nvPicPr>
            <p:cNvPr id="35" name="Graphic 34" descr="Building Brick Wall">
              <a:extLst>
                <a:ext uri="{FF2B5EF4-FFF2-40B4-BE49-F238E27FC236}">
                  <a16:creationId xmlns:a16="http://schemas.microsoft.com/office/drawing/2014/main" id="{73FA81DD-1BB7-447C-92BE-82F9B875AA4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005519" y="1035808"/>
              <a:ext cx="888458" cy="939919"/>
            </a:xfrm>
            <a:prstGeom prst="rect">
              <a:avLst/>
            </a:prstGeom>
          </p:spPr>
        </p:pic>
        <p:pic>
          <p:nvPicPr>
            <p:cNvPr id="36" name="Graphic 35" descr="Chinese Knot">
              <a:extLst>
                <a:ext uri="{FF2B5EF4-FFF2-40B4-BE49-F238E27FC236}">
                  <a16:creationId xmlns:a16="http://schemas.microsoft.com/office/drawing/2014/main" id="{2C7974E3-AB31-4E38-8024-FFE8C403A58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6912640" y="1060113"/>
              <a:ext cx="888458" cy="939919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660F4B91-8660-49A8-B176-49BAD5DA9525}"/>
                </a:ext>
              </a:extLst>
            </p:cNvPr>
            <p:cNvSpPr txBox="1"/>
            <p:nvPr/>
          </p:nvSpPr>
          <p:spPr>
            <a:xfrm>
              <a:off x="1364863" y="5127691"/>
              <a:ext cx="23163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>
                  <a:solidFill>
                    <a:srgbClr val="D8183D"/>
                  </a:solidFill>
                  <a:latin typeface="Century Gothic" panose="020B0502020202020204" pitchFamily="34" charset="0"/>
                </a:rPr>
                <a:t>INNOVATIVE</a:t>
              </a:r>
              <a:br>
                <a:rPr lang="en-GB" b="1">
                  <a:solidFill>
                    <a:srgbClr val="D8183D"/>
                  </a:solidFill>
                  <a:latin typeface="Century Gothic" panose="020B0502020202020204" pitchFamily="34" charset="0"/>
                </a:rPr>
              </a:br>
              <a:r>
                <a:rPr lang="en-GB" b="1">
                  <a:solidFill>
                    <a:srgbClr val="D8183D"/>
                  </a:solidFill>
                  <a:latin typeface="Century Gothic" panose="020B0502020202020204" pitchFamily="34" charset="0"/>
                </a:rPr>
                <a:t>THINKING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F340645B-1C66-4C4D-84D2-8F7326756DF3}"/>
                </a:ext>
              </a:extLst>
            </p:cNvPr>
            <p:cNvSpPr txBox="1"/>
            <p:nvPr/>
          </p:nvSpPr>
          <p:spPr>
            <a:xfrm>
              <a:off x="1403122" y="3446077"/>
              <a:ext cx="23163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>
                  <a:solidFill>
                    <a:srgbClr val="D8183D"/>
                  </a:solidFill>
                  <a:latin typeface="Century Gothic" panose="020B0502020202020204" pitchFamily="34" charset="0"/>
                </a:rPr>
                <a:t>ANALYTICAL THINKING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8FFE9AC8-D66D-4E10-B809-AFA74AB20517}"/>
                </a:ext>
              </a:extLst>
            </p:cNvPr>
            <p:cNvSpPr txBox="1"/>
            <p:nvPr/>
          </p:nvSpPr>
          <p:spPr>
            <a:xfrm>
              <a:off x="1403122" y="1975727"/>
              <a:ext cx="23163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>
                  <a:solidFill>
                    <a:srgbClr val="D8183D"/>
                  </a:solidFill>
                  <a:latin typeface="Century Gothic" panose="020B0502020202020204" pitchFamily="34" charset="0"/>
                </a:rPr>
                <a:t>FRANK</a:t>
              </a:r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EDFCE0D0-4C12-4F0D-9677-B4D26B24C315}"/>
                </a:ext>
              </a:extLst>
            </p:cNvPr>
            <p:cNvGrpSpPr/>
            <p:nvPr/>
          </p:nvGrpSpPr>
          <p:grpSpPr>
            <a:xfrm>
              <a:off x="2020413" y="1895890"/>
              <a:ext cx="8694513" cy="3913272"/>
              <a:chOff x="2403704" y="2021535"/>
              <a:chExt cx="8694513" cy="3913272"/>
            </a:xfrm>
          </p:grpSpPr>
          <p:pic>
            <p:nvPicPr>
              <p:cNvPr id="41" name="Graphic 40" descr="Abacus">
                <a:extLst>
                  <a:ext uri="{FF2B5EF4-FFF2-40B4-BE49-F238E27FC236}">
                    <a16:creationId xmlns:a16="http://schemas.microsoft.com/office/drawing/2014/main" id="{AC52ADD3-A76B-442E-9185-3ACD364B28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9332591" y="2763525"/>
                <a:ext cx="1089386" cy="732137"/>
              </a:xfrm>
              <a:prstGeom prst="rect">
                <a:avLst/>
              </a:prstGeom>
            </p:spPr>
          </p:pic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D89BFD4A-F9F4-4D37-B663-950F61990162}"/>
                  </a:ext>
                </a:extLst>
              </p:cNvPr>
              <p:cNvSpPr txBox="1"/>
              <p:nvPr/>
            </p:nvSpPr>
            <p:spPr>
              <a:xfrm>
                <a:off x="6615912" y="3571721"/>
                <a:ext cx="231633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b="1">
                    <a:solidFill>
                      <a:srgbClr val="D8183D"/>
                    </a:solidFill>
                    <a:latin typeface="Century Gothic" panose="020B0502020202020204" pitchFamily="34" charset="0"/>
                  </a:rPr>
                  <a:t>PATTERN RECOGNITION</a:t>
                </a: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F418D062-3E2C-4F3D-8CB5-C6CE55022AC3}"/>
                  </a:ext>
                </a:extLst>
              </p:cNvPr>
              <p:cNvSpPr txBox="1"/>
              <p:nvPr/>
            </p:nvSpPr>
            <p:spPr>
              <a:xfrm>
                <a:off x="8768504" y="3532598"/>
                <a:ext cx="231633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b="1">
                    <a:solidFill>
                      <a:srgbClr val="D8183D"/>
                    </a:solidFill>
                    <a:latin typeface="Century Gothic" panose="020B0502020202020204" pitchFamily="34" charset="0"/>
                  </a:rPr>
                  <a:t>FACTUAL </a:t>
                </a:r>
              </a:p>
              <a:p>
                <a:pPr algn="ctr"/>
                <a:r>
                  <a:rPr lang="en-GB" b="1">
                    <a:solidFill>
                      <a:srgbClr val="D8183D"/>
                    </a:solidFill>
                    <a:latin typeface="Century Gothic" panose="020B0502020202020204" pitchFamily="34" charset="0"/>
                  </a:rPr>
                  <a:t>MINDSET</a:t>
                </a: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6D8609C0-A6D6-4D56-A348-2F0E8E22B0CF}"/>
                  </a:ext>
                </a:extLst>
              </p:cNvPr>
              <p:cNvSpPr txBox="1"/>
              <p:nvPr/>
            </p:nvSpPr>
            <p:spPr>
              <a:xfrm>
                <a:off x="4162594" y="3671097"/>
                <a:ext cx="231633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b="1">
                    <a:solidFill>
                      <a:srgbClr val="D8183D"/>
                    </a:solidFill>
                    <a:latin typeface="Century Gothic" panose="020B0502020202020204" pitchFamily="34" charset="0"/>
                  </a:rPr>
                  <a:t>ACCURACY</a:t>
                </a: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94157D3-2FE2-42B0-BBA0-92EF5912C486}"/>
                  </a:ext>
                </a:extLst>
              </p:cNvPr>
              <p:cNvSpPr txBox="1"/>
              <p:nvPr/>
            </p:nvSpPr>
            <p:spPr>
              <a:xfrm>
                <a:off x="8754275" y="2021535"/>
                <a:ext cx="231633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b="1">
                    <a:solidFill>
                      <a:srgbClr val="D8183D"/>
                    </a:solidFill>
                    <a:latin typeface="Century Gothic" panose="020B0502020202020204" pitchFamily="34" charset="0"/>
                  </a:rPr>
                  <a:t>PROBLEM</a:t>
                </a:r>
              </a:p>
              <a:p>
                <a:pPr algn="ctr"/>
                <a:r>
                  <a:rPr lang="en-GB" b="1">
                    <a:solidFill>
                      <a:srgbClr val="D8183D"/>
                    </a:solidFill>
                    <a:latin typeface="Century Gothic" panose="020B0502020202020204" pitchFamily="34" charset="0"/>
                  </a:rPr>
                  <a:t>SOLVING</a:t>
                </a: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3981471D-5CF5-43D7-BEFA-1648087274FC}"/>
                  </a:ext>
                </a:extLst>
              </p:cNvPr>
              <p:cNvSpPr txBox="1"/>
              <p:nvPr/>
            </p:nvSpPr>
            <p:spPr>
              <a:xfrm>
                <a:off x="4121603" y="2061901"/>
                <a:ext cx="231633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b="1">
                    <a:solidFill>
                      <a:srgbClr val="D8183D"/>
                    </a:solidFill>
                    <a:latin typeface="Century Gothic" panose="020B0502020202020204" pitchFamily="34" charset="0"/>
                  </a:rPr>
                  <a:t>SEE THINGS DIFFERENTLY</a:t>
                </a: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1FF03585-D6A0-427C-82F1-42956AC40881}"/>
                  </a:ext>
                </a:extLst>
              </p:cNvPr>
              <p:cNvSpPr txBox="1"/>
              <p:nvPr/>
            </p:nvSpPr>
            <p:spPr>
              <a:xfrm>
                <a:off x="6615912" y="2184649"/>
                <a:ext cx="231633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b="1">
                    <a:solidFill>
                      <a:srgbClr val="D8183D"/>
                    </a:solidFill>
                    <a:latin typeface="Century Gothic" panose="020B0502020202020204" pitchFamily="34" charset="0"/>
                  </a:rPr>
                  <a:t>CREATIVITY</a:t>
                </a: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625E28F8-B9D7-4087-A307-F9EB9A8D0E19}"/>
                  </a:ext>
                </a:extLst>
              </p:cNvPr>
              <p:cNvSpPr txBox="1"/>
              <p:nvPr/>
            </p:nvSpPr>
            <p:spPr>
              <a:xfrm>
                <a:off x="6600846" y="5288476"/>
                <a:ext cx="231633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b="1">
                    <a:solidFill>
                      <a:srgbClr val="D8183D"/>
                    </a:solidFill>
                    <a:latin typeface="Century Gothic" panose="020B0502020202020204" pitchFamily="34" charset="0"/>
                  </a:rPr>
                  <a:t>TREND</a:t>
                </a:r>
              </a:p>
              <a:p>
                <a:pPr algn="ctr"/>
                <a:r>
                  <a:rPr lang="en-GB" b="1">
                    <a:solidFill>
                      <a:srgbClr val="D8183D"/>
                    </a:solidFill>
                    <a:latin typeface="Century Gothic" panose="020B0502020202020204" pitchFamily="34" charset="0"/>
                  </a:rPr>
                  <a:t>SPOTTING</a:t>
                </a:r>
              </a:p>
            </p:txBody>
          </p:sp>
          <p:pic>
            <p:nvPicPr>
              <p:cNvPr id="52" name="Graphic 51" descr="Brain">
                <a:extLst>
                  <a:ext uri="{FF2B5EF4-FFF2-40B4-BE49-F238E27FC236}">
                    <a16:creationId xmlns:a16="http://schemas.microsoft.com/office/drawing/2014/main" id="{DEFCBE89-D5BD-4ABB-BB47-A31F1C86985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9364237" y="4429919"/>
                <a:ext cx="888458" cy="939919"/>
              </a:xfrm>
              <a:prstGeom prst="rect">
                <a:avLst/>
              </a:prstGeom>
            </p:spPr>
          </p:pic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CD4556D0-8AB2-424A-9E74-382AD7161D1D}"/>
                  </a:ext>
                </a:extLst>
              </p:cNvPr>
              <p:cNvSpPr txBox="1"/>
              <p:nvPr/>
            </p:nvSpPr>
            <p:spPr>
              <a:xfrm>
                <a:off x="8781881" y="5209995"/>
                <a:ext cx="231633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b="1">
                    <a:solidFill>
                      <a:srgbClr val="D8183D"/>
                    </a:solidFill>
                    <a:latin typeface="Century Gothic" panose="020B0502020202020204" pitchFamily="34" charset="0"/>
                  </a:rPr>
                  <a:t>RETAINING </a:t>
                </a:r>
              </a:p>
              <a:p>
                <a:pPr algn="ctr"/>
                <a:r>
                  <a:rPr lang="en-GB" b="1">
                    <a:solidFill>
                      <a:srgbClr val="D8183D"/>
                    </a:solidFill>
                    <a:latin typeface="Century Gothic" panose="020B0502020202020204" pitchFamily="34" charset="0"/>
                  </a:rPr>
                  <a:t>INFORMATION</a:t>
                </a:r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55618075-6D24-4D0E-B40F-44B0492E4F71}"/>
                  </a:ext>
                </a:extLst>
              </p:cNvPr>
              <p:cNvSpPr txBox="1"/>
              <p:nvPr/>
            </p:nvSpPr>
            <p:spPr>
              <a:xfrm>
                <a:off x="4100821" y="5427321"/>
                <a:ext cx="231633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b="1">
                    <a:solidFill>
                      <a:srgbClr val="D8183D"/>
                    </a:solidFill>
                    <a:latin typeface="Century Gothic" panose="020B0502020202020204" pitchFamily="34" charset="0"/>
                  </a:rPr>
                  <a:t>QUALITY</a:t>
                </a:r>
              </a:p>
            </p:txBody>
          </p:sp>
          <p:pic>
            <p:nvPicPr>
              <p:cNvPr id="56" name="Picture 55">
                <a:extLst>
                  <a:ext uri="{FF2B5EF4-FFF2-40B4-BE49-F238E27FC236}">
                    <a16:creationId xmlns:a16="http://schemas.microsoft.com/office/drawing/2014/main" id="{94CDF5F6-FDC8-4B05-80D5-893DF975564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403704" y="2655891"/>
                <a:ext cx="895526" cy="895526"/>
              </a:xfrm>
              <a:prstGeom prst="rect">
                <a:avLst/>
              </a:prstGeom>
            </p:spPr>
          </p:pic>
          <p:pic>
            <p:nvPicPr>
              <p:cNvPr id="58" name="Picture 57">
                <a:extLst>
                  <a:ext uri="{FF2B5EF4-FFF2-40B4-BE49-F238E27FC236}">
                    <a16:creationId xmlns:a16="http://schemas.microsoft.com/office/drawing/2014/main" id="{8C9AF938-F4AA-48B2-BDBF-9B8E8C499B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480947" y="4393331"/>
                <a:ext cx="888458" cy="888458"/>
              </a:xfrm>
              <a:prstGeom prst="rect">
                <a:avLst/>
              </a:prstGeom>
            </p:spPr>
          </p:pic>
        </p:grpSp>
      </p:grpSp>
      <p:pic>
        <p:nvPicPr>
          <p:cNvPr id="14" name="Graphic 13" descr="Handshake outline">
            <a:extLst>
              <a:ext uri="{FF2B5EF4-FFF2-40B4-BE49-F238E27FC236}">
                <a16:creationId xmlns:a16="http://schemas.microsoft.com/office/drawing/2014/main" id="{F3E11768-63A7-42FB-9D75-125236E5EBA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706904" y="1015962"/>
            <a:ext cx="914400" cy="914400"/>
          </a:xfrm>
          <a:prstGeom prst="rect">
            <a:avLst/>
          </a:prstGeom>
        </p:spPr>
      </p:pic>
      <p:pic>
        <p:nvPicPr>
          <p:cNvPr id="16" name="Graphic 15" descr="Bullseye outline">
            <a:extLst>
              <a:ext uri="{FF2B5EF4-FFF2-40B4-BE49-F238E27FC236}">
                <a16:creationId xmlns:a16="http://schemas.microsoft.com/office/drawing/2014/main" id="{32FE582A-F79A-4461-93E4-9A26F5C3F01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4061782" y="2528356"/>
            <a:ext cx="914400" cy="914400"/>
          </a:xfrm>
          <a:prstGeom prst="rect">
            <a:avLst/>
          </a:prstGeom>
        </p:spPr>
      </p:pic>
      <p:pic>
        <p:nvPicPr>
          <p:cNvPr id="18" name="Graphic 17" descr="Mandala outline">
            <a:extLst>
              <a:ext uri="{FF2B5EF4-FFF2-40B4-BE49-F238E27FC236}">
                <a16:creationId xmlns:a16="http://schemas.microsoft.com/office/drawing/2014/main" id="{EA524B45-6795-4E6C-8A27-5FB2CC0D2787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6503569" y="2390652"/>
            <a:ext cx="914400" cy="914400"/>
          </a:xfrm>
          <a:prstGeom prst="rect">
            <a:avLst/>
          </a:prstGeom>
        </p:spPr>
      </p:pic>
      <p:pic>
        <p:nvPicPr>
          <p:cNvPr id="20" name="Graphic 19" descr="Clipboard Checked outline">
            <a:extLst>
              <a:ext uri="{FF2B5EF4-FFF2-40B4-BE49-F238E27FC236}">
                <a16:creationId xmlns:a16="http://schemas.microsoft.com/office/drawing/2014/main" id="{0EA28735-E9FB-4A1B-BBC0-D01C7CE8ABDC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4006585" y="4100050"/>
            <a:ext cx="914400" cy="914400"/>
          </a:xfrm>
          <a:prstGeom prst="rect">
            <a:avLst/>
          </a:prstGeom>
        </p:spPr>
      </p:pic>
      <p:pic>
        <p:nvPicPr>
          <p:cNvPr id="22" name="Graphic 21" descr="Bar graph with upward trend outline">
            <a:extLst>
              <a:ext uri="{FF2B5EF4-FFF2-40B4-BE49-F238E27FC236}">
                <a16:creationId xmlns:a16="http://schemas.microsoft.com/office/drawing/2014/main" id="{9C9FCEC7-6BCC-492D-B71F-A6DFF002E54C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6503569" y="411643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7883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Box 71">
            <a:extLst>
              <a:ext uri="{FF2B5EF4-FFF2-40B4-BE49-F238E27FC236}">
                <a16:creationId xmlns:a16="http://schemas.microsoft.com/office/drawing/2014/main" id="{BCC8AEDB-B995-43F4-B955-AF5B911AF7DF}"/>
              </a:ext>
            </a:extLst>
          </p:cNvPr>
          <p:cNvSpPr txBox="1"/>
          <p:nvPr/>
        </p:nvSpPr>
        <p:spPr>
          <a:xfrm>
            <a:off x="9345566" y="2695700"/>
            <a:ext cx="2846434" cy="1891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>
                <a:solidFill>
                  <a:prstClr val="black"/>
                </a:solidFill>
                <a:latin typeface="+mj-lt"/>
              </a:rPr>
              <a:t>Flexible hours.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>
                <a:solidFill>
                  <a:prstClr val="black"/>
                </a:solidFill>
                <a:latin typeface="+mj-lt"/>
              </a:rPr>
              <a:t>Work from home day(s).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>
                <a:solidFill>
                  <a:prstClr val="black"/>
                </a:solidFill>
                <a:latin typeface="+mj-lt"/>
              </a:rPr>
              <a:t>Staggered hours.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>
                <a:solidFill>
                  <a:prstClr val="black"/>
                </a:solidFill>
                <a:latin typeface="+mj-lt"/>
              </a:rPr>
              <a:t>AM meetings vs. PM.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D8E047B-49E6-49A8-99C6-D2AD4CEE9126}"/>
              </a:ext>
            </a:extLst>
          </p:cNvPr>
          <p:cNvSpPr txBox="1"/>
          <p:nvPr/>
        </p:nvSpPr>
        <p:spPr>
          <a:xfrm>
            <a:off x="762013" y="2696457"/>
            <a:ext cx="2352124" cy="1891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>
                <a:solidFill>
                  <a:prstClr val="black"/>
                </a:solidFill>
                <a:latin typeface="+mj-lt"/>
              </a:rPr>
              <a:t>Equipment.</a:t>
            </a:r>
          </a:p>
          <a:p>
            <a:pPr lvl="0">
              <a:lnSpc>
                <a:spcPct val="150000"/>
              </a:lnSpc>
              <a:defRPr/>
            </a:pPr>
            <a:r>
              <a:rPr lang="en-US" sz="2000">
                <a:solidFill>
                  <a:prstClr val="black"/>
                </a:solidFill>
                <a:latin typeface="+mj-lt"/>
              </a:rPr>
              <a:t>Preferred desk.</a:t>
            </a:r>
          </a:p>
          <a:p>
            <a:pPr lvl="0">
              <a:lnSpc>
                <a:spcPct val="150000"/>
              </a:lnSpc>
              <a:defRPr/>
            </a:pPr>
            <a:r>
              <a:rPr lang="en-US" sz="2000">
                <a:solidFill>
                  <a:prstClr val="black"/>
                </a:solidFill>
                <a:latin typeface="+mj-lt"/>
              </a:rPr>
              <a:t>Break out space.</a:t>
            </a:r>
          </a:p>
          <a:p>
            <a:pPr lvl="0">
              <a:lnSpc>
                <a:spcPct val="150000"/>
              </a:lnSpc>
              <a:defRPr/>
            </a:pPr>
            <a:r>
              <a:rPr lang="en-US" sz="2000">
                <a:solidFill>
                  <a:prstClr val="black"/>
                </a:solidFill>
                <a:latin typeface="+mj-lt"/>
              </a:rPr>
              <a:t>Meeting rooms.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2). Universal accommodations</a:t>
            </a:r>
            <a:endParaRPr lang="en-US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036FD07C-3060-4FEB-A1CA-66231527D94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425" y="973455"/>
            <a:ext cx="11341100" cy="558801"/>
          </a:xfrm>
        </p:spPr>
        <p:txBody>
          <a:bodyPr/>
          <a:lstStyle/>
          <a:p>
            <a:r>
              <a:rPr lang="en-US"/>
              <a:t> 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AAC2AF1D-CA8B-450C-9CA6-6F574F360C72}"/>
              </a:ext>
            </a:extLst>
          </p:cNvPr>
          <p:cNvCxnSpPr>
            <a:cxnSpLocks/>
          </p:cNvCxnSpPr>
          <p:nvPr/>
        </p:nvCxnSpPr>
        <p:spPr>
          <a:xfrm flipH="1">
            <a:off x="688970" y="2532802"/>
            <a:ext cx="4" cy="3229013"/>
          </a:xfrm>
          <a:prstGeom prst="line">
            <a:avLst/>
          </a:prstGeom>
          <a:ln>
            <a:solidFill>
              <a:srgbClr val="0170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28867230-4636-481D-93FC-B6D9028DB9A2}"/>
              </a:ext>
            </a:extLst>
          </p:cNvPr>
          <p:cNvSpPr/>
          <p:nvPr/>
        </p:nvSpPr>
        <p:spPr>
          <a:xfrm>
            <a:off x="675125" y="1839369"/>
            <a:ext cx="2439011" cy="703638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Sensory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A46B2A9C-31F1-4820-A660-FAFFD601C236}"/>
              </a:ext>
            </a:extLst>
          </p:cNvPr>
          <p:cNvSpPr/>
          <p:nvPr/>
        </p:nvSpPr>
        <p:spPr>
          <a:xfrm>
            <a:off x="607483" y="2970413"/>
            <a:ext cx="129309" cy="129309"/>
          </a:xfrm>
          <a:prstGeom prst="ellipse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E446D4F1-0A5B-4E85-B2A3-4EF526FD4B79}"/>
              </a:ext>
            </a:extLst>
          </p:cNvPr>
          <p:cNvSpPr/>
          <p:nvPr/>
        </p:nvSpPr>
        <p:spPr>
          <a:xfrm>
            <a:off x="609914" y="3860581"/>
            <a:ext cx="129309" cy="129309"/>
          </a:xfrm>
          <a:prstGeom prst="ellipse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64D6BAEF-9168-4DB1-BC8F-02E3C6201113}"/>
              </a:ext>
            </a:extLst>
          </p:cNvPr>
          <p:cNvSpPr/>
          <p:nvPr/>
        </p:nvSpPr>
        <p:spPr>
          <a:xfrm>
            <a:off x="614021" y="4320135"/>
            <a:ext cx="129309" cy="129309"/>
          </a:xfrm>
          <a:prstGeom prst="ellipse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71FD9459-D950-4543-8CB4-947047EECB80}"/>
              </a:ext>
            </a:extLst>
          </p:cNvPr>
          <p:cNvSpPr/>
          <p:nvPr/>
        </p:nvSpPr>
        <p:spPr>
          <a:xfrm>
            <a:off x="609781" y="3388545"/>
            <a:ext cx="129309" cy="129309"/>
          </a:xfrm>
          <a:prstGeom prst="ellipse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2D8B23AF-9EC9-42B7-80B0-C34A259CAB11}"/>
              </a:ext>
            </a:extLst>
          </p:cNvPr>
          <p:cNvCxnSpPr>
            <a:cxnSpLocks/>
          </p:cNvCxnSpPr>
          <p:nvPr/>
        </p:nvCxnSpPr>
        <p:spPr>
          <a:xfrm flipH="1">
            <a:off x="3459272" y="2542022"/>
            <a:ext cx="4" cy="3229013"/>
          </a:xfrm>
          <a:prstGeom prst="line">
            <a:avLst/>
          </a:prstGeom>
          <a:ln>
            <a:solidFill>
              <a:srgbClr val="0170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>
            <a:extLst>
              <a:ext uri="{FF2B5EF4-FFF2-40B4-BE49-F238E27FC236}">
                <a16:creationId xmlns:a16="http://schemas.microsoft.com/office/drawing/2014/main" id="{36FF722A-F5FA-4985-B5D4-2F856D755C2A}"/>
              </a:ext>
            </a:extLst>
          </p:cNvPr>
          <p:cNvSpPr/>
          <p:nvPr/>
        </p:nvSpPr>
        <p:spPr>
          <a:xfrm>
            <a:off x="3463248" y="1839369"/>
            <a:ext cx="2439011" cy="703638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Executive functioning/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Information processing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7114398E-2494-43EB-A981-21217D31BA46}"/>
              </a:ext>
            </a:extLst>
          </p:cNvPr>
          <p:cNvSpPr/>
          <p:nvPr/>
        </p:nvSpPr>
        <p:spPr>
          <a:xfrm>
            <a:off x="3395606" y="2960254"/>
            <a:ext cx="129309" cy="129309"/>
          </a:xfrm>
          <a:prstGeom prst="ellipse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8118049D-D435-4F7B-B0D1-AA46EFDC796E}"/>
              </a:ext>
            </a:extLst>
          </p:cNvPr>
          <p:cNvSpPr/>
          <p:nvPr/>
        </p:nvSpPr>
        <p:spPr>
          <a:xfrm>
            <a:off x="3398037" y="3819941"/>
            <a:ext cx="129309" cy="129309"/>
          </a:xfrm>
          <a:prstGeom prst="ellipse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34A89AE7-9398-447F-87AC-61D210766CCC}"/>
              </a:ext>
            </a:extLst>
          </p:cNvPr>
          <p:cNvSpPr/>
          <p:nvPr/>
        </p:nvSpPr>
        <p:spPr>
          <a:xfrm>
            <a:off x="3398037" y="4823026"/>
            <a:ext cx="129309" cy="129309"/>
          </a:xfrm>
          <a:prstGeom prst="ellipse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A2AE6C93-F1F0-47F4-992B-C3CA76616F4A}"/>
              </a:ext>
            </a:extLst>
          </p:cNvPr>
          <p:cNvSpPr/>
          <p:nvPr/>
        </p:nvSpPr>
        <p:spPr>
          <a:xfrm>
            <a:off x="3393752" y="5706381"/>
            <a:ext cx="129309" cy="129309"/>
          </a:xfrm>
          <a:prstGeom prst="ellipse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91679D1C-AF7F-4462-AEE3-CE51049D342C}"/>
              </a:ext>
            </a:extLst>
          </p:cNvPr>
          <p:cNvSpPr/>
          <p:nvPr/>
        </p:nvSpPr>
        <p:spPr>
          <a:xfrm>
            <a:off x="3402144" y="4325751"/>
            <a:ext cx="129309" cy="129309"/>
          </a:xfrm>
          <a:prstGeom prst="ellipse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CD77F3F2-90A1-4E14-8983-3F44F7199B77}"/>
              </a:ext>
            </a:extLst>
          </p:cNvPr>
          <p:cNvSpPr/>
          <p:nvPr/>
        </p:nvSpPr>
        <p:spPr>
          <a:xfrm>
            <a:off x="3397904" y="3378385"/>
            <a:ext cx="129309" cy="129309"/>
          </a:xfrm>
          <a:prstGeom prst="ellipse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3C798EDC-4D50-4169-AEA8-B757CB2DDC6C}"/>
              </a:ext>
            </a:extLst>
          </p:cNvPr>
          <p:cNvSpPr txBox="1"/>
          <p:nvPr/>
        </p:nvSpPr>
        <p:spPr>
          <a:xfrm>
            <a:off x="3531449" y="2694571"/>
            <a:ext cx="2832954" cy="32762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>
                <a:solidFill>
                  <a:prstClr val="black"/>
                </a:solidFill>
                <a:latin typeface="+mj-lt"/>
              </a:rPr>
              <a:t>Pomodoro technique.</a:t>
            </a:r>
          </a:p>
          <a:p>
            <a:pPr lvl="0">
              <a:lnSpc>
                <a:spcPct val="150000"/>
              </a:lnSpc>
              <a:defRPr/>
            </a:pPr>
            <a:r>
              <a:rPr lang="en-US" sz="2000">
                <a:solidFill>
                  <a:prstClr val="black"/>
                </a:solidFill>
                <a:latin typeface="+mj-lt"/>
              </a:rPr>
              <a:t>Milestones.</a:t>
            </a:r>
          </a:p>
          <a:p>
            <a:pPr lvl="0">
              <a:lnSpc>
                <a:spcPct val="150000"/>
              </a:lnSpc>
              <a:defRPr/>
            </a:pPr>
            <a:r>
              <a:rPr lang="en-US" sz="2000">
                <a:solidFill>
                  <a:prstClr val="black"/>
                </a:solidFill>
                <a:latin typeface="+mj-lt"/>
              </a:rPr>
              <a:t>Structure to instructions.</a:t>
            </a:r>
          </a:p>
          <a:p>
            <a:pPr lvl="0">
              <a:lnSpc>
                <a:spcPct val="150000"/>
              </a:lnSpc>
              <a:defRPr/>
            </a:pPr>
            <a:r>
              <a:rPr lang="en-US" sz="2000">
                <a:solidFill>
                  <a:prstClr val="black"/>
                </a:solidFill>
                <a:latin typeface="+mj-lt"/>
              </a:rPr>
              <a:t>Extra processing time.</a:t>
            </a:r>
          </a:p>
          <a:p>
            <a:pPr lvl="0">
              <a:lnSpc>
                <a:spcPct val="150000"/>
              </a:lnSpc>
              <a:defRPr/>
            </a:pPr>
            <a:r>
              <a:rPr lang="en-US" sz="2000">
                <a:solidFill>
                  <a:prstClr val="black"/>
                </a:solidFill>
                <a:latin typeface="+mj-lt"/>
              </a:rPr>
              <a:t>Advanced notice of change.</a:t>
            </a:r>
          </a:p>
          <a:p>
            <a:pPr lvl="0">
              <a:lnSpc>
                <a:spcPct val="150000"/>
              </a:lnSpc>
              <a:defRPr/>
            </a:pPr>
            <a:r>
              <a:rPr lang="en-US" sz="2000">
                <a:solidFill>
                  <a:prstClr val="black"/>
                </a:solidFill>
                <a:latin typeface="+mj-lt"/>
              </a:rPr>
              <a:t>Deadline clarity.</a:t>
            </a:r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8D08B676-6A22-46AC-99B8-65903F953D61}"/>
              </a:ext>
            </a:extLst>
          </p:cNvPr>
          <p:cNvCxnSpPr>
            <a:cxnSpLocks/>
          </p:cNvCxnSpPr>
          <p:nvPr/>
        </p:nvCxnSpPr>
        <p:spPr>
          <a:xfrm flipH="1">
            <a:off x="6355789" y="2532801"/>
            <a:ext cx="4" cy="3229013"/>
          </a:xfrm>
          <a:prstGeom prst="line">
            <a:avLst/>
          </a:prstGeom>
          <a:ln>
            <a:solidFill>
              <a:srgbClr val="0170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57">
            <a:extLst>
              <a:ext uri="{FF2B5EF4-FFF2-40B4-BE49-F238E27FC236}">
                <a16:creationId xmlns:a16="http://schemas.microsoft.com/office/drawing/2014/main" id="{A5CE1D1F-7117-4244-9AAF-9D8AC9128BEA}"/>
              </a:ext>
            </a:extLst>
          </p:cNvPr>
          <p:cNvSpPr/>
          <p:nvPr/>
        </p:nvSpPr>
        <p:spPr>
          <a:xfrm>
            <a:off x="6358314" y="1839369"/>
            <a:ext cx="2439011" cy="703638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Communication</a:t>
            </a: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644FBEAB-9E19-4941-AB75-BC276012BDDB}"/>
              </a:ext>
            </a:extLst>
          </p:cNvPr>
          <p:cNvSpPr/>
          <p:nvPr/>
        </p:nvSpPr>
        <p:spPr>
          <a:xfrm>
            <a:off x="6293103" y="3819941"/>
            <a:ext cx="129309" cy="129309"/>
          </a:xfrm>
          <a:prstGeom prst="ellipse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D1606609-A192-49AC-916C-BEA70E789CCD}"/>
              </a:ext>
            </a:extLst>
          </p:cNvPr>
          <p:cNvSpPr/>
          <p:nvPr/>
        </p:nvSpPr>
        <p:spPr>
          <a:xfrm>
            <a:off x="6297210" y="4325194"/>
            <a:ext cx="129309" cy="129309"/>
          </a:xfrm>
          <a:prstGeom prst="ellipse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B273D747-5FD8-42F8-99A0-CE2F84D1EDE8}"/>
              </a:ext>
            </a:extLst>
          </p:cNvPr>
          <p:cNvSpPr/>
          <p:nvPr/>
        </p:nvSpPr>
        <p:spPr>
          <a:xfrm>
            <a:off x="6292970" y="3389241"/>
            <a:ext cx="129309" cy="129309"/>
          </a:xfrm>
          <a:prstGeom prst="ellipse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3D3BEC65-159E-442E-B84C-F8ABA484DD37}"/>
              </a:ext>
            </a:extLst>
          </p:cNvPr>
          <p:cNvSpPr txBox="1"/>
          <p:nvPr/>
        </p:nvSpPr>
        <p:spPr>
          <a:xfrm>
            <a:off x="6426515" y="2694571"/>
            <a:ext cx="2352124" cy="2814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>
                <a:solidFill>
                  <a:prstClr val="black"/>
                </a:solidFill>
                <a:latin typeface="+mj-lt"/>
              </a:rPr>
              <a:t>Clear, direct, precise.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>
                <a:solidFill>
                  <a:prstClr val="black"/>
                </a:solidFill>
                <a:latin typeface="+mj-lt"/>
              </a:rPr>
              <a:t>Preferred method.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>
                <a:solidFill>
                  <a:prstClr val="black"/>
                </a:solidFill>
                <a:latin typeface="+mj-lt"/>
              </a:rPr>
              <a:t>Visual instructions.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>
                <a:solidFill>
                  <a:prstClr val="black"/>
                </a:solidFill>
                <a:latin typeface="+mj-lt"/>
              </a:rPr>
              <a:t>Private, quiet space.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>
                <a:solidFill>
                  <a:prstClr val="black"/>
                </a:solidFill>
                <a:latin typeface="+mj-lt"/>
              </a:rPr>
              <a:t>Avoid small talk.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>
                <a:solidFill>
                  <a:prstClr val="black"/>
                </a:solidFill>
                <a:latin typeface="+mj-lt"/>
              </a:rPr>
              <a:t>Honest feedback.</a:t>
            </a: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ECDC22AF-97A6-4793-8E36-4C3E7DA74D6B}"/>
              </a:ext>
            </a:extLst>
          </p:cNvPr>
          <p:cNvCxnSpPr>
            <a:cxnSpLocks/>
          </p:cNvCxnSpPr>
          <p:nvPr/>
        </p:nvCxnSpPr>
        <p:spPr>
          <a:xfrm flipH="1">
            <a:off x="9281596" y="2532232"/>
            <a:ext cx="4" cy="3229013"/>
          </a:xfrm>
          <a:prstGeom prst="line">
            <a:avLst/>
          </a:prstGeom>
          <a:ln>
            <a:solidFill>
              <a:srgbClr val="0170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65">
            <a:extLst>
              <a:ext uri="{FF2B5EF4-FFF2-40B4-BE49-F238E27FC236}">
                <a16:creationId xmlns:a16="http://schemas.microsoft.com/office/drawing/2014/main" id="{9F982FCD-E081-44BE-BE1D-0C9D8CAF5D37}"/>
              </a:ext>
            </a:extLst>
          </p:cNvPr>
          <p:cNvSpPr/>
          <p:nvPr/>
        </p:nvSpPr>
        <p:spPr>
          <a:xfrm>
            <a:off x="9277366" y="1840498"/>
            <a:ext cx="2439011" cy="703638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Working practices</a:t>
            </a: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28A000BA-79E1-4E88-A076-4F023AA10445}"/>
              </a:ext>
            </a:extLst>
          </p:cNvPr>
          <p:cNvSpPr/>
          <p:nvPr/>
        </p:nvSpPr>
        <p:spPr>
          <a:xfrm>
            <a:off x="9209995" y="3852600"/>
            <a:ext cx="129309" cy="129309"/>
          </a:xfrm>
          <a:prstGeom prst="ellipse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7CE43B56-B2EE-4E3E-B0FA-C57A620489FC}"/>
              </a:ext>
            </a:extLst>
          </p:cNvPr>
          <p:cNvSpPr/>
          <p:nvPr/>
        </p:nvSpPr>
        <p:spPr>
          <a:xfrm>
            <a:off x="9207796" y="4320920"/>
            <a:ext cx="129309" cy="129309"/>
          </a:xfrm>
          <a:prstGeom prst="ellipse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75972917-83C0-49A7-9861-1CB9C90310EC}"/>
              </a:ext>
            </a:extLst>
          </p:cNvPr>
          <p:cNvSpPr/>
          <p:nvPr/>
        </p:nvSpPr>
        <p:spPr>
          <a:xfrm>
            <a:off x="9209860" y="3402638"/>
            <a:ext cx="129309" cy="129309"/>
          </a:xfrm>
          <a:prstGeom prst="ellipse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B18A7E8C-75CE-48E8-AADF-D3A573181DE2}"/>
              </a:ext>
            </a:extLst>
          </p:cNvPr>
          <p:cNvSpPr/>
          <p:nvPr/>
        </p:nvSpPr>
        <p:spPr>
          <a:xfrm>
            <a:off x="6297209" y="2940116"/>
            <a:ext cx="129309" cy="129309"/>
          </a:xfrm>
          <a:prstGeom prst="ellipse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D2CA728A-19D6-4085-9142-8449C46D7EC2}"/>
              </a:ext>
            </a:extLst>
          </p:cNvPr>
          <p:cNvSpPr/>
          <p:nvPr/>
        </p:nvSpPr>
        <p:spPr>
          <a:xfrm>
            <a:off x="9215326" y="2922904"/>
            <a:ext cx="129309" cy="129309"/>
          </a:xfrm>
          <a:prstGeom prst="ellipse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Text Placeholder 4">
            <a:extLst>
              <a:ext uri="{FF2B5EF4-FFF2-40B4-BE49-F238E27FC236}">
                <a16:creationId xmlns:a16="http://schemas.microsoft.com/office/drawing/2014/main" id="{620CEFAE-7D76-04F8-EE43-79F460DAFA7D}"/>
              </a:ext>
            </a:extLst>
          </p:cNvPr>
          <p:cNvSpPr txBox="1">
            <a:spLocks/>
          </p:cNvSpPr>
          <p:nvPr/>
        </p:nvSpPr>
        <p:spPr>
          <a:xfrm>
            <a:off x="1136945" y="1242221"/>
            <a:ext cx="4049285" cy="41406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65000"/>
              <a:buFont typeface="Arial" panose="020B0604020202020204" pitchFamily="34" charset="0"/>
              <a:buNone/>
              <a:defRPr sz="3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26670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65000"/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65000"/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65000"/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65000"/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>
                <a:solidFill>
                  <a:srgbClr val="3B3C4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Top Tips</a:t>
            </a:r>
          </a:p>
        </p:txBody>
      </p:sp>
      <p:pic>
        <p:nvPicPr>
          <p:cNvPr id="56" name="Picture 55" descr="Shape, circle&#10;&#10;Description automatically generated">
            <a:extLst>
              <a:ext uri="{FF2B5EF4-FFF2-40B4-BE49-F238E27FC236}">
                <a16:creationId xmlns:a16="http://schemas.microsoft.com/office/drawing/2014/main" id="{410CA926-CDCE-C416-552C-F4DE9D0D5A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25" y="1160082"/>
            <a:ext cx="527457" cy="527457"/>
          </a:xfrm>
          <a:prstGeom prst="rect">
            <a:avLst/>
          </a:prstGeom>
        </p:spPr>
      </p:pic>
      <p:pic>
        <p:nvPicPr>
          <p:cNvPr id="60" name="Picture 59" descr="Icon&#10;&#10;Description automatically generated">
            <a:extLst>
              <a:ext uri="{FF2B5EF4-FFF2-40B4-BE49-F238E27FC236}">
                <a16:creationId xmlns:a16="http://schemas.microsoft.com/office/drawing/2014/main" id="{95E023EB-06D3-6D70-B009-15FE67636EE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122" y="1279753"/>
            <a:ext cx="240062" cy="300709"/>
          </a:xfrm>
          <a:prstGeom prst="rect">
            <a:avLst/>
          </a:prstGeom>
        </p:spPr>
      </p:pic>
      <p:sp>
        <p:nvSpPr>
          <p:cNvPr id="61" name="Oval 60">
            <a:extLst>
              <a:ext uri="{FF2B5EF4-FFF2-40B4-BE49-F238E27FC236}">
                <a16:creationId xmlns:a16="http://schemas.microsoft.com/office/drawing/2014/main" id="{6F2B2F81-8BDD-7619-F39A-81A9A86EEA05}"/>
              </a:ext>
            </a:extLst>
          </p:cNvPr>
          <p:cNvSpPr/>
          <p:nvPr/>
        </p:nvSpPr>
        <p:spPr>
          <a:xfrm>
            <a:off x="6303306" y="4788490"/>
            <a:ext cx="129309" cy="129309"/>
          </a:xfrm>
          <a:prstGeom prst="ellipse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CFBA9D2F-DE70-A280-39EB-4E948BD2234D}"/>
              </a:ext>
            </a:extLst>
          </p:cNvPr>
          <p:cNvSpPr/>
          <p:nvPr/>
        </p:nvSpPr>
        <p:spPr>
          <a:xfrm>
            <a:off x="6299590" y="5219668"/>
            <a:ext cx="129309" cy="129309"/>
          </a:xfrm>
          <a:prstGeom prst="ellipse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42624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14">
            <a:extLst>
              <a:ext uri="{FF2B5EF4-FFF2-40B4-BE49-F238E27FC236}">
                <a16:creationId xmlns:a16="http://schemas.microsoft.com/office/drawing/2014/main" id="{94F59DFF-69AB-43EC-887C-92CD0D868A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27" b="1022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FDDDB4E-76CA-45BA-A2EE-0C0118C82AB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44317" y="0"/>
            <a:ext cx="3893488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E76EF08-6F8E-4DBE-8CD9-7490614B7226}"/>
              </a:ext>
            </a:extLst>
          </p:cNvPr>
          <p:cNvSpPr txBox="1"/>
          <p:nvPr/>
        </p:nvSpPr>
        <p:spPr>
          <a:xfrm>
            <a:off x="2964245" y="933257"/>
            <a:ext cx="4037449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b="1">
                <a:solidFill>
                  <a:schemeClr val="bg1"/>
                </a:solidFill>
              </a:rPr>
              <a:t>Thank you for listening</a:t>
            </a:r>
          </a:p>
          <a:p>
            <a:pPr algn="ctr"/>
            <a:r>
              <a:rPr lang="en-GB" sz="3200" b="1">
                <a:solidFill>
                  <a:schemeClr val="bg1"/>
                </a:solidFill>
              </a:rPr>
              <a:t>Discussion - Q&amp;A</a:t>
            </a:r>
          </a:p>
          <a:p>
            <a:pPr algn="ctr"/>
            <a:endParaRPr lang="en-GB" sz="3200"/>
          </a:p>
          <a:p>
            <a:pPr algn="ctr"/>
            <a:endParaRPr lang="en-GB" sz="3200">
              <a:solidFill>
                <a:schemeClr val="bg1"/>
              </a:solidFill>
            </a:endParaRPr>
          </a:p>
          <a:p>
            <a:pPr algn="ctr"/>
            <a:endParaRPr lang="en-GB" sz="3200">
              <a:solidFill>
                <a:schemeClr val="bg1"/>
              </a:solidFill>
            </a:endParaRPr>
          </a:p>
          <a:p>
            <a:pPr algn="ctr"/>
            <a:endParaRPr lang="en-GB" sz="3200">
              <a:solidFill>
                <a:schemeClr val="bg1"/>
              </a:solidFill>
            </a:endParaRPr>
          </a:p>
          <a:p>
            <a:pPr algn="ctr"/>
            <a:endParaRPr lang="en-GB" sz="3200">
              <a:solidFill>
                <a:schemeClr val="bg1"/>
              </a:solidFill>
            </a:endParaRPr>
          </a:p>
          <a:p>
            <a:pPr algn="ctr"/>
            <a:endParaRPr lang="en-GB" sz="3200">
              <a:solidFill>
                <a:schemeClr val="bg1"/>
              </a:solidFill>
            </a:endParaRPr>
          </a:p>
          <a:p>
            <a:pPr algn="ctr"/>
            <a:endParaRPr lang="en-GB" sz="320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3929809-C343-450C-AF4E-BB7FE12B3693}"/>
              </a:ext>
            </a:extLst>
          </p:cNvPr>
          <p:cNvSpPr/>
          <p:nvPr/>
        </p:nvSpPr>
        <p:spPr>
          <a:xfrm>
            <a:off x="0" y="0"/>
            <a:ext cx="2567608" cy="6858000"/>
          </a:xfrm>
          <a:prstGeom prst="rect">
            <a:avLst/>
          </a:prstGeom>
          <a:solidFill>
            <a:srgbClr val="F200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3C950AD-1AA5-4817-8482-3262A2DD8C7D}"/>
              </a:ext>
            </a:extLst>
          </p:cNvPr>
          <p:cNvGrpSpPr/>
          <p:nvPr/>
        </p:nvGrpSpPr>
        <p:grpSpPr>
          <a:xfrm>
            <a:off x="-12316" y="1340768"/>
            <a:ext cx="3426602" cy="3930641"/>
            <a:chOff x="-18145" y="2288679"/>
            <a:chExt cx="3426602" cy="3930641"/>
          </a:xfrm>
        </p:grpSpPr>
        <p:sp>
          <p:nvSpPr>
            <p:cNvPr id="10" name="object 4">
              <a:extLst>
                <a:ext uri="{FF2B5EF4-FFF2-40B4-BE49-F238E27FC236}">
                  <a16:creationId xmlns:a16="http://schemas.microsoft.com/office/drawing/2014/main" id="{E5D78AA7-40BE-4193-9670-CF2BDE330D3E}"/>
                </a:ext>
              </a:extLst>
            </p:cNvPr>
            <p:cNvSpPr/>
            <p:nvPr/>
          </p:nvSpPr>
          <p:spPr>
            <a:xfrm>
              <a:off x="-18145" y="2563317"/>
              <a:ext cx="3113578" cy="3349724"/>
            </a:xfrm>
            <a:custGeom>
              <a:avLst/>
              <a:gdLst/>
              <a:ahLst/>
              <a:cxnLst/>
              <a:rect l="l" t="t" r="r" b="b"/>
              <a:pathLst>
                <a:path w="3348990" h="3602990">
                  <a:moveTo>
                    <a:pt x="1547113" y="0"/>
                  </a:moveTo>
                  <a:lnTo>
                    <a:pt x="1499124" y="626"/>
                  </a:lnTo>
                  <a:lnTo>
                    <a:pt x="1451445" y="2496"/>
                  </a:lnTo>
                  <a:lnTo>
                    <a:pt x="1404090" y="5594"/>
                  </a:lnTo>
                  <a:lnTo>
                    <a:pt x="1357077" y="9904"/>
                  </a:lnTo>
                  <a:lnTo>
                    <a:pt x="1310419" y="15411"/>
                  </a:lnTo>
                  <a:lnTo>
                    <a:pt x="1264134" y="22099"/>
                  </a:lnTo>
                  <a:lnTo>
                    <a:pt x="1218235" y="29952"/>
                  </a:lnTo>
                  <a:lnTo>
                    <a:pt x="1172740" y="38955"/>
                  </a:lnTo>
                  <a:lnTo>
                    <a:pt x="1127663" y="49092"/>
                  </a:lnTo>
                  <a:lnTo>
                    <a:pt x="1083021" y="60348"/>
                  </a:lnTo>
                  <a:lnTo>
                    <a:pt x="1038828" y="72708"/>
                  </a:lnTo>
                  <a:lnTo>
                    <a:pt x="995100" y="86155"/>
                  </a:lnTo>
                  <a:lnTo>
                    <a:pt x="951853" y="100674"/>
                  </a:lnTo>
                  <a:lnTo>
                    <a:pt x="909102" y="116250"/>
                  </a:lnTo>
                  <a:lnTo>
                    <a:pt x="866863" y="132866"/>
                  </a:lnTo>
                  <a:lnTo>
                    <a:pt x="825151" y="150508"/>
                  </a:lnTo>
                  <a:lnTo>
                    <a:pt x="783983" y="169160"/>
                  </a:lnTo>
                  <a:lnTo>
                    <a:pt x="743373" y="188807"/>
                  </a:lnTo>
                  <a:lnTo>
                    <a:pt x="703337" y="209432"/>
                  </a:lnTo>
                  <a:lnTo>
                    <a:pt x="663891" y="231020"/>
                  </a:lnTo>
                  <a:lnTo>
                    <a:pt x="625050" y="253555"/>
                  </a:lnTo>
                  <a:lnTo>
                    <a:pt x="586830" y="277023"/>
                  </a:lnTo>
                  <a:lnTo>
                    <a:pt x="549247" y="301408"/>
                  </a:lnTo>
                  <a:lnTo>
                    <a:pt x="512315" y="326693"/>
                  </a:lnTo>
                  <a:lnTo>
                    <a:pt x="476051" y="352863"/>
                  </a:lnTo>
                  <a:lnTo>
                    <a:pt x="440469" y="379904"/>
                  </a:lnTo>
                  <a:lnTo>
                    <a:pt x="405587" y="407799"/>
                  </a:lnTo>
                  <a:lnTo>
                    <a:pt x="371419" y="436532"/>
                  </a:lnTo>
                  <a:lnTo>
                    <a:pt x="337980" y="466088"/>
                  </a:lnTo>
                  <a:lnTo>
                    <a:pt x="305287" y="496452"/>
                  </a:lnTo>
                  <a:lnTo>
                    <a:pt x="273354" y="527608"/>
                  </a:lnTo>
                  <a:lnTo>
                    <a:pt x="242198" y="559541"/>
                  </a:lnTo>
                  <a:lnTo>
                    <a:pt x="211834" y="592234"/>
                  </a:lnTo>
                  <a:lnTo>
                    <a:pt x="182278" y="625673"/>
                  </a:lnTo>
                  <a:lnTo>
                    <a:pt x="153545" y="659841"/>
                  </a:lnTo>
                  <a:lnTo>
                    <a:pt x="125650" y="694723"/>
                  </a:lnTo>
                  <a:lnTo>
                    <a:pt x="98609" y="730305"/>
                  </a:lnTo>
                  <a:lnTo>
                    <a:pt x="72439" y="766569"/>
                  </a:lnTo>
                  <a:lnTo>
                    <a:pt x="47154" y="803501"/>
                  </a:lnTo>
                  <a:lnTo>
                    <a:pt x="22769" y="841084"/>
                  </a:lnTo>
                  <a:lnTo>
                    <a:pt x="0" y="878167"/>
                  </a:lnTo>
                  <a:lnTo>
                    <a:pt x="0" y="2724568"/>
                  </a:lnTo>
                  <a:lnTo>
                    <a:pt x="22769" y="2761651"/>
                  </a:lnTo>
                  <a:lnTo>
                    <a:pt x="47154" y="2799234"/>
                  </a:lnTo>
                  <a:lnTo>
                    <a:pt x="72439" y="2836166"/>
                  </a:lnTo>
                  <a:lnTo>
                    <a:pt x="98609" y="2872430"/>
                  </a:lnTo>
                  <a:lnTo>
                    <a:pt x="125650" y="2908012"/>
                  </a:lnTo>
                  <a:lnTo>
                    <a:pt x="153545" y="2942894"/>
                  </a:lnTo>
                  <a:lnTo>
                    <a:pt x="182278" y="2977062"/>
                  </a:lnTo>
                  <a:lnTo>
                    <a:pt x="211834" y="3010501"/>
                  </a:lnTo>
                  <a:lnTo>
                    <a:pt x="242198" y="3043194"/>
                  </a:lnTo>
                  <a:lnTo>
                    <a:pt x="273354" y="3075127"/>
                  </a:lnTo>
                  <a:lnTo>
                    <a:pt x="305287" y="3106283"/>
                  </a:lnTo>
                  <a:lnTo>
                    <a:pt x="337980" y="3136647"/>
                  </a:lnTo>
                  <a:lnTo>
                    <a:pt x="371419" y="3166203"/>
                  </a:lnTo>
                  <a:lnTo>
                    <a:pt x="405587" y="3194936"/>
                  </a:lnTo>
                  <a:lnTo>
                    <a:pt x="440469" y="3222831"/>
                  </a:lnTo>
                  <a:lnTo>
                    <a:pt x="476051" y="3249872"/>
                  </a:lnTo>
                  <a:lnTo>
                    <a:pt x="512315" y="3276042"/>
                  </a:lnTo>
                  <a:lnTo>
                    <a:pt x="549247" y="3301327"/>
                  </a:lnTo>
                  <a:lnTo>
                    <a:pt x="586830" y="3325712"/>
                  </a:lnTo>
                  <a:lnTo>
                    <a:pt x="625050" y="3349180"/>
                  </a:lnTo>
                  <a:lnTo>
                    <a:pt x="663891" y="3371715"/>
                  </a:lnTo>
                  <a:lnTo>
                    <a:pt x="703337" y="3393303"/>
                  </a:lnTo>
                  <a:lnTo>
                    <a:pt x="743373" y="3413928"/>
                  </a:lnTo>
                  <a:lnTo>
                    <a:pt x="783983" y="3433575"/>
                  </a:lnTo>
                  <a:lnTo>
                    <a:pt x="825151" y="3452227"/>
                  </a:lnTo>
                  <a:lnTo>
                    <a:pt x="866863" y="3469869"/>
                  </a:lnTo>
                  <a:lnTo>
                    <a:pt x="909102" y="3486485"/>
                  </a:lnTo>
                  <a:lnTo>
                    <a:pt x="951853" y="3502061"/>
                  </a:lnTo>
                  <a:lnTo>
                    <a:pt x="995100" y="3516580"/>
                  </a:lnTo>
                  <a:lnTo>
                    <a:pt x="1038828" y="3530027"/>
                  </a:lnTo>
                  <a:lnTo>
                    <a:pt x="1083021" y="3542387"/>
                  </a:lnTo>
                  <a:lnTo>
                    <a:pt x="1127663" y="3553643"/>
                  </a:lnTo>
                  <a:lnTo>
                    <a:pt x="1172740" y="3563780"/>
                  </a:lnTo>
                  <a:lnTo>
                    <a:pt x="1218235" y="3572783"/>
                  </a:lnTo>
                  <a:lnTo>
                    <a:pt x="1264134" y="3580636"/>
                  </a:lnTo>
                  <a:lnTo>
                    <a:pt x="1310419" y="3587324"/>
                  </a:lnTo>
                  <a:lnTo>
                    <a:pt x="1357077" y="3592831"/>
                  </a:lnTo>
                  <a:lnTo>
                    <a:pt x="1404090" y="3597141"/>
                  </a:lnTo>
                  <a:lnTo>
                    <a:pt x="1451445" y="3600239"/>
                  </a:lnTo>
                  <a:lnTo>
                    <a:pt x="1499124" y="3602109"/>
                  </a:lnTo>
                  <a:lnTo>
                    <a:pt x="1547113" y="3602736"/>
                  </a:lnTo>
                  <a:lnTo>
                    <a:pt x="1595103" y="3602109"/>
                  </a:lnTo>
                  <a:lnTo>
                    <a:pt x="1642782" y="3600239"/>
                  </a:lnTo>
                  <a:lnTo>
                    <a:pt x="1690137" y="3597141"/>
                  </a:lnTo>
                  <a:lnTo>
                    <a:pt x="1737150" y="3592831"/>
                  </a:lnTo>
                  <a:lnTo>
                    <a:pt x="1783808" y="3587324"/>
                  </a:lnTo>
                  <a:lnTo>
                    <a:pt x="1830093" y="3580636"/>
                  </a:lnTo>
                  <a:lnTo>
                    <a:pt x="1875992" y="3572783"/>
                  </a:lnTo>
                  <a:lnTo>
                    <a:pt x="1921487" y="3563780"/>
                  </a:lnTo>
                  <a:lnTo>
                    <a:pt x="1966564" y="3553643"/>
                  </a:lnTo>
                  <a:lnTo>
                    <a:pt x="2011206" y="3542387"/>
                  </a:lnTo>
                  <a:lnTo>
                    <a:pt x="2055399" y="3530027"/>
                  </a:lnTo>
                  <a:lnTo>
                    <a:pt x="2099127" y="3516580"/>
                  </a:lnTo>
                  <a:lnTo>
                    <a:pt x="2142374" y="3502061"/>
                  </a:lnTo>
                  <a:lnTo>
                    <a:pt x="2185125" y="3486485"/>
                  </a:lnTo>
                  <a:lnTo>
                    <a:pt x="2227364" y="3469869"/>
                  </a:lnTo>
                  <a:lnTo>
                    <a:pt x="2269076" y="3452227"/>
                  </a:lnTo>
                  <a:lnTo>
                    <a:pt x="2310244" y="3433575"/>
                  </a:lnTo>
                  <a:lnTo>
                    <a:pt x="2350854" y="3413928"/>
                  </a:lnTo>
                  <a:lnTo>
                    <a:pt x="2390890" y="3393303"/>
                  </a:lnTo>
                  <a:lnTo>
                    <a:pt x="2430336" y="3371715"/>
                  </a:lnTo>
                  <a:lnTo>
                    <a:pt x="2469177" y="3349180"/>
                  </a:lnTo>
                  <a:lnTo>
                    <a:pt x="2507397" y="3325712"/>
                  </a:lnTo>
                  <a:lnTo>
                    <a:pt x="2544980" y="3301327"/>
                  </a:lnTo>
                  <a:lnTo>
                    <a:pt x="2581912" y="3276042"/>
                  </a:lnTo>
                  <a:lnTo>
                    <a:pt x="2618176" y="3249872"/>
                  </a:lnTo>
                  <a:lnTo>
                    <a:pt x="2653758" y="3222831"/>
                  </a:lnTo>
                  <a:lnTo>
                    <a:pt x="2688640" y="3194936"/>
                  </a:lnTo>
                  <a:lnTo>
                    <a:pt x="2722808" y="3166203"/>
                  </a:lnTo>
                  <a:lnTo>
                    <a:pt x="2756247" y="3136647"/>
                  </a:lnTo>
                  <a:lnTo>
                    <a:pt x="2788940" y="3106283"/>
                  </a:lnTo>
                  <a:lnTo>
                    <a:pt x="2820873" y="3075127"/>
                  </a:lnTo>
                  <a:lnTo>
                    <a:pt x="2852029" y="3043194"/>
                  </a:lnTo>
                  <a:lnTo>
                    <a:pt x="2882393" y="3010501"/>
                  </a:lnTo>
                  <a:lnTo>
                    <a:pt x="2911949" y="2977062"/>
                  </a:lnTo>
                  <a:lnTo>
                    <a:pt x="2940682" y="2942894"/>
                  </a:lnTo>
                  <a:lnTo>
                    <a:pt x="2968577" y="2908012"/>
                  </a:lnTo>
                  <a:lnTo>
                    <a:pt x="2995618" y="2872430"/>
                  </a:lnTo>
                  <a:lnTo>
                    <a:pt x="3021788" y="2836166"/>
                  </a:lnTo>
                  <a:lnTo>
                    <a:pt x="3047073" y="2799234"/>
                  </a:lnTo>
                  <a:lnTo>
                    <a:pt x="3071458" y="2761651"/>
                  </a:lnTo>
                  <a:lnTo>
                    <a:pt x="3094926" y="2723431"/>
                  </a:lnTo>
                  <a:lnTo>
                    <a:pt x="3117461" y="2684590"/>
                  </a:lnTo>
                  <a:lnTo>
                    <a:pt x="3139049" y="2645144"/>
                  </a:lnTo>
                  <a:lnTo>
                    <a:pt x="3159674" y="2605108"/>
                  </a:lnTo>
                  <a:lnTo>
                    <a:pt x="3179321" y="2564498"/>
                  </a:lnTo>
                  <a:lnTo>
                    <a:pt x="3197973" y="2523330"/>
                  </a:lnTo>
                  <a:lnTo>
                    <a:pt x="3215615" y="2481618"/>
                  </a:lnTo>
                  <a:lnTo>
                    <a:pt x="3232231" y="2439379"/>
                  </a:lnTo>
                  <a:lnTo>
                    <a:pt x="3247807" y="2396628"/>
                  </a:lnTo>
                  <a:lnTo>
                    <a:pt x="3262326" y="2353381"/>
                  </a:lnTo>
                  <a:lnTo>
                    <a:pt x="3275773" y="2309653"/>
                  </a:lnTo>
                  <a:lnTo>
                    <a:pt x="3288133" y="2265460"/>
                  </a:lnTo>
                  <a:lnTo>
                    <a:pt x="3299389" y="2220818"/>
                  </a:lnTo>
                  <a:lnTo>
                    <a:pt x="3309526" y="2175741"/>
                  </a:lnTo>
                  <a:lnTo>
                    <a:pt x="3318529" y="2130246"/>
                  </a:lnTo>
                  <a:lnTo>
                    <a:pt x="3326382" y="2084347"/>
                  </a:lnTo>
                  <a:lnTo>
                    <a:pt x="3333070" y="2038062"/>
                  </a:lnTo>
                  <a:lnTo>
                    <a:pt x="3338577" y="1991404"/>
                  </a:lnTo>
                  <a:lnTo>
                    <a:pt x="3342887" y="1944391"/>
                  </a:lnTo>
                  <a:lnTo>
                    <a:pt x="3345985" y="1897036"/>
                  </a:lnTo>
                  <a:lnTo>
                    <a:pt x="3347855" y="1849357"/>
                  </a:lnTo>
                  <a:lnTo>
                    <a:pt x="3348481" y="1801368"/>
                  </a:lnTo>
                  <a:lnTo>
                    <a:pt x="3347855" y="1753378"/>
                  </a:lnTo>
                  <a:lnTo>
                    <a:pt x="3345985" y="1705699"/>
                  </a:lnTo>
                  <a:lnTo>
                    <a:pt x="3342887" y="1658344"/>
                  </a:lnTo>
                  <a:lnTo>
                    <a:pt x="3338577" y="1611331"/>
                  </a:lnTo>
                  <a:lnTo>
                    <a:pt x="3333070" y="1564673"/>
                  </a:lnTo>
                  <a:lnTo>
                    <a:pt x="3326382" y="1518388"/>
                  </a:lnTo>
                  <a:lnTo>
                    <a:pt x="3318529" y="1472489"/>
                  </a:lnTo>
                  <a:lnTo>
                    <a:pt x="3309526" y="1426994"/>
                  </a:lnTo>
                  <a:lnTo>
                    <a:pt x="3299389" y="1381917"/>
                  </a:lnTo>
                  <a:lnTo>
                    <a:pt x="3288133" y="1337275"/>
                  </a:lnTo>
                  <a:lnTo>
                    <a:pt x="3275773" y="1293082"/>
                  </a:lnTo>
                  <a:lnTo>
                    <a:pt x="3262326" y="1249354"/>
                  </a:lnTo>
                  <a:lnTo>
                    <a:pt x="3247807" y="1206107"/>
                  </a:lnTo>
                  <a:lnTo>
                    <a:pt x="3232231" y="1163356"/>
                  </a:lnTo>
                  <a:lnTo>
                    <a:pt x="3215615" y="1121117"/>
                  </a:lnTo>
                  <a:lnTo>
                    <a:pt x="3197973" y="1079405"/>
                  </a:lnTo>
                  <a:lnTo>
                    <a:pt x="3179321" y="1038237"/>
                  </a:lnTo>
                  <a:lnTo>
                    <a:pt x="3159674" y="997627"/>
                  </a:lnTo>
                  <a:lnTo>
                    <a:pt x="3139049" y="957591"/>
                  </a:lnTo>
                  <a:lnTo>
                    <a:pt x="3117461" y="918145"/>
                  </a:lnTo>
                  <a:lnTo>
                    <a:pt x="3094926" y="879304"/>
                  </a:lnTo>
                  <a:lnTo>
                    <a:pt x="3071458" y="841084"/>
                  </a:lnTo>
                  <a:lnTo>
                    <a:pt x="3047073" y="803501"/>
                  </a:lnTo>
                  <a:lnTo>
                    <a:pt x="3021788" y="766569"/>
                  </a:lnTo>
                  <a:lnTo>
                    <a:pt x="2995618" y="730305"/>
                  </a:lnTo>
                  <a:lnTo>
                    <a:pt x="2968577" y="694723"/>
                  </a:lnTo>
                  <a:lnTo>
                    <a:pt x="2940682" y="659841"/>
                  </a:lnTo>
                  <a:lnTo>
                    <a:pt x="2911949" y="625673"/>
                  </a:lnTo>
                  <a:lnTo>
                    <a:pt x="2882393" y="592234"/>
                  </a:lnTo>
                  <a:lnTo>
                    <a:pt x="2852029" y="559541"/>
                  </a:lnTo>
                  <a:lnTo>
                    <a:pt x="2820873" y="527608"/>
                  </a:lnTo>
                  <a:lnTo>
                    <a:pt x="2788940" y="496452"/>
                  </a:lnTo>
                  <a:lnTo>
                    <a:pt x="2756247" y="466088"/>
                  </a:lnTo>
                  <a:lnTo>
                    <a:pt x="2722808" y="436532"/>
                  </a:lnTo>
                  <a:lnTo>
                    <a:pt x="2688640" y="407799"/>
                  </a:lnTo>
                  <a:lnTo>
                    <a:pt x="2653758" y="379904"/>
                  </a:lnTo>
                  <a:lnTo>
                    <a:pt x="2618176" y="352863"/>
                  </a:lnTo>
                  <a:lnTo>
                    <a:pt x="2581912" y="326693"/>
                  </a:lnTo>
                  <a:lnTo>
                    <a:pt x="2544980" y="301408"/>
                  </a:lnTo>
                  <a:lnTo>
                    <a:pt x="2507397" y="277023"/>
                  </a:lnTo>
                  <a:lnTo>
                    <a:pt x="2469177" y="253555"/>
                  </a:lnTo>
                  <a:lnTo>
                    <a:pt x="2430336" y="231020"/>
                  </a:lnTo>
                  <a:lnTo>
                    <a:pt x="2390890" y="209432"/>
                  </a:lnTo>
                  <a:lnTo>
                    <a:pt x="2350854" y="188807"/>
                  </a:lnTo>
                  <a:lnTo>
                    <a:pt x="2310244" y="169160"/>
                  </a:lnTo>
                  <a:lnTo>
                    <a:pt x="2269076" y="150508"/>
                  </a:lnTo>
                  <a:lnTo>
                    <a:pt x="2227364" y="132866"/>
                  </a:lnTo>
                  <a:lnTo>
                    <a:pt x="2185125" y="116250"/>
                  </a:lnTo>
                  <a:lnTo>
                    <a:pt x="2142374" y="100674"/>
                  </a:lnTo>
                  <a:lnTo>
                    <a:pt x="2099127" y="86155"/>
                  </a:lnTo>
                  <a:lnTo>
                    <a:pt x="2055399" y="72708"/>
                  </a:lnTo>
                  <a:lnTo>
                    <a:pt x="2011206" y="60348"/>
                  </a:lnTo>
                  <a:lnTo>
                    <a:pt x="1966564" y="49092"/>
                  </a:lnTo>
                  <a:lnTo>
                    <a:pt x="1921487" y="38955"/>
                  </a:lnTo>
                  <a:lnTo>
                    <a:pt x="1875992" y="29952"/>
                  </a:lnTo>
                  <a:lnTo>
                    <a:pt x="1830093" y="22099"/>
                  </a:lnTo>
                  <a:lnTo>
                    <a:pt x="1783808" y="15411"/>
                  </a:lnTo>
                  <a:lnTo>
                    <a:pt x="1737150" y="9904"/>
                  </a:lnTo>
                  <a:lnTo>
                    <a:pt x="1690137" y="5594"/>
                  </a:lnTo>
                  <a:lnTo>
                    <a:pt x="1642782" y="2496"/>
                  </a:lnTo>
                  <a:lnTo>
                    <a:pt x="1595103" y="626"/>
                  </a:lnTo>
                  <a:lnTo>
                    <a:pt x="1547113" y="0"/>
                  </a:lnTo>
                  <a:close/>
                </a:path>
              </a:pathLst>
            </a:custGeom>
            <a:solidFill>
              <a:schemeClr val="bg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6">
              <a:extLst>
                <a:ext uri="{FF2B5EF4-FFF2-40B4-BE49-F238E27FC236}">
                  <a16:creationId xmlns:a16="http://schemas.microsoft.com/office/drawing/2014/main" id="{FBC1DB13-B44F-435A-B03C-E73F68EE99D7}"/>
                </a:ext>
              </a:extLst>
            </p:cNvPr>
            <p:cNvSpPr/>
            <p:nvPr/>
          </p:nvSpPr>
          <p:spPr>
            <a:xfrm>
              <a:off x="-893" y="2288679"/>
              <a:ext cx="3409350" cy="3930641"/>
            </a:xfrm>
            <a:custGeom>
              <a:avLst/>
              <a:gdLst/>
              <a:ahLst/>
              <a:cxnLst/>
              <a:rect l="l" t="t" r="r" b="b"/>
              <a:pathLst>
                <a:path w="3667125" h="4227830">
                  <a:moveTo>
                    <a:pt x="1553083" y="4227322"/>
                  </a:moveTo>
                  <a:lnTo>
                    <a:pt x="1601592" y="4226776"/>
                  </a:lnTo>
                  <a:lnTo>
                    <a:pt x="1649834" y="4225147"/>
                  </a:lnTo>
                  <a:lnTo>
                    <a:pt x="1697797" y="4222445"/>
                  </a:lnTo>
                  <a:lnTo>
                    <a:pt x="1745469" y="4218684"/>
                  </a:lnTo>
                  <a:lnTo>
                    <a:pt x="1792839" y="4213873"/>
                  </a:lnTo>
                  <a:lnTo>
                    <a:pt x="1839894" y="4208026"/>
                  </a:lnTo>
                  <a:lnTo>
                    <a:pt x="1886624" y="4201154"/>
                  </a:lnTo>
                  <a:lnTo>
                    <a:pt x="1933017" y="4193268"/>
                  </a:lnTo>
                  <a:lnTo>
                    <a:pt x="1979060" y="4184380"/>
                  </a:lnTo>
                  <a:lnTo>
                    <a:pt x="2024742" y="4174501"/>
                  </a:lnTo>
                  <a:lnTo>
                    <a:pt x="2070052" y="4163644"/>
                  </a:lnTo>
                  <a:lnTo>
                    <a:pt x="2114978" y="4151820"/>
                  </a:lnTo>
                  <a:lnTo>
                    <a:pt x="2159509" y="4139040"/>
                  </a:lnTo>
                  <a:lnTo>
                    <a:pt x="2203632" y="4125317"/>
                  </a:lnTo>
                  <a:lnTo>
                    <a:pt x="2247335" y="4110662"/>
                  </a:lnTo>
                  <a:lnTo>
                    <a:pt x="2290609" y="4095086"/>
                  </a:lnTo>
                  <a:lnTo>
                    <a:pt x="2333439" y="4078601"/>
                  </a:lnTo>
                  <a:lnTo>
                    <a:pt x="2375816" y="4061220"/>
                  </a:lnTo>
                  <a:lnTo>
                    <a:pt x="2417727" y="4042953"/>
                  </a:lnTo>
                  <a:lnTo>
                    <a:pt x="2459161" y="4023812"/>
                  </a:lnTo>
                  <a:lnTo>
                    <a:pt x="2500106" y="4003810"/>
                  </a:lnTo>
                  <a:lnTo>
                    <a:pt x="2540550" y="3982957"/>
                  </a:lnTo>
                  <a:lnTo>
                    <a:pt x="2580481" y="3961265"/>
                  </a:lnTo>
                  <a:lnTo>
                    <a:pt x="2619889" y="3938746"/>
                  </a:lnTo>
                  <a:lnTo>
                    <a:pt x="2658761" y="3915411"/>
                  </a:lnTo>
                  <a:lnTo>
                    <a:pt x="2697086" y="3891273"/>
                  </a:lnTo>
                  <a:lnTo>
                    <a:pt x="2734852" y="3866342"/>
                  </a:lnTo>
                  <a:lnTo>
                    <a:pt x="2772047" y="3840631"/>
                  </a:lnTo>
                  <a:lnTo>
                    <a:pt x="2808660" y="3814152"/>
                  </a:lnTo>
                  <a:lnTo>
                    <a:pt x="2844679" y="3786915"/>
                  </a:lnTo>
                  <a:lnTo>
                    <a:pt x="2880093" y="3758932"/>
                  </a:lnTo>
                  <a:lnTo>
                    <a:pt x="2914889" y="3730216"/>
                  </a:lnTo>
                  <a:lnTo>
                    <a:pt x="2949056" y="3700778"/>
                  </a:lnTo>
                  <a:lnTo>
                    <a:pt x="2982583" y="3670629"/>
                  </a:lnTo>
                  <a:lnTo>
                    <a:pt x="3015457" y="3639781"/>
                  </a:lnTo>
                  <a:lnTo>
                    <a:pt x="3047668" y="3608246"/>
                  </a:lnTo>
                  <a:lnTo>
                    <a:pt x="3079203" y="3576035"/>
                  </a:lnTo>
                  <a:lnTo>
                    <a:pt x="3110051" y="3543161"/>
                  </a:lnTo>
                  <a:lnTo>
                    <a:pt x="3140200" y="3509634"/>
                  </a:lnTo>
                  <a:lnTo>
                    <a:pt x="3169638" y="3475467"/>
                  </a:lnTo>
                  <a:lnTo>
                    <a:pt x="3198354" y="3440671"/>
                  </a:lnTo>
                  <a:lnTo>
                    <a:pt x="3226337" y="3405257"/>
                  </a:lnTo>
                  <a:lnTo>
                    <a:pt x="3253574" y="3369238"/>
                  </a:lnTo>
                  <a:lnTo>
                    <a:pt x="3280053" y="3332625"/>
                  </a:lnTo>
                  <a:lnTo>
                    <a:pt x="3305764" y="3295430"/>
                  </a:lnTo>
                  <a:lnTo>
                    <a:pt x="3330695" y="3257664"/>
                  </a:lnTo>
                  <a:lnTo>
                    <a:pt x="3354833" y="3219339"/>
                  </a:lnTo>
                  <a:lnTo>
                    <a:pt x="3378168" y="3180467"/>
                  </a:lnTo>
                  <a:lnTo>
                    <a:pt x="3400687" y="3141059"/>
                  </a:lnTo>
                  <a:lnTo>
                    <a:pt x="3422379" y="3101128"/>
                  </a:lnTo>
                  <a:lnTo>
                    <a:pt x="3443232" y="3060684"/>
                  </a:lnTo>
                  <a:lnTo>
                    <a:pt x="3463234" y="3019739"/>
                  </a:lnTo>
                  <a:lnTo>
                    <a:pt x="3482375" y="2978305"/>
                  </a:lnTo>
                  <a:lnTo>
                    <a:pt x="3500642" y="2936394"/>
                  </a:lnTo>
                  <a:lnTo>
                    <a:pt x="3518023" y="2894017"/>
                  </a:lnTo>
                  <a:lnTo>
                    <a:pt x="3534508" y="2851187"/>
                  </a:lnTo>
                  <a:lnTo>
                    <a:pt x="3550084" y="2807913"/>
                  </a:lnTo>
                  <a:lnTo>
                    <a:pt x="3564739" y="2764210"/>
                  </a:lnTo>
                  <a:lnTo>
                    <a:pt x="3578462" y="2720087"/>
                  </a:lnTo>
                  <a:lnTo>
                    <a:pt x="3591242" y="2675556"/>
                  </a:lnTo>
                  <a:lnTo>
                    <a:pt x="3603066" y="2630630"/>
                  </a:lnTo>
                  <a:lnTo>
                    <a:pt x="3613923" y="2585320"/>
                  </a:lnTo>
                  <a:lnTo>
                    <a:pt x="3623802" y="2539638"/>
                  </a:lnTo>
                  <a:lnTo>
                    <a:pt x="3632690" y="2493595"/>
                  </a:lnTo>
                  <a:lnTo>
                    <a:pt x="3640576" y="2447202"/>
                  </a:lnTo>
                  <a:lnTo>
                    <a:pt x="3647448" y="2400472"/>
                  </a:lnTo>
                  <a:lnTo>
                    <a:pt x="3653296" y="2353417"/>
                  </a:lnTo>
                  <a:lnTo>
                    <a:pt x="3658106" y="2306047"/>
                  </a:lnTo>
                  <a:lnTo>
                    <a:pt x="3661867" y="2258375"/>
                  </a:lnTo>
                  <a:lnTo>
                    <a:pt x="3664569" y="2210412"/>
                  </a:lnTo>
                  <a:lnTo>
                    <a:pt x="3666198" y="2162170"/>
                  </a:lnTo>
                  <a:lnTo>
                    <a:pt x="3666744" y="2113661"/>
                  </a:lnTo>
                  <a:lnTo>
                    <a:pt x="3666198" y="2065151"/>
                  </a:lnTo>
                  <a:lnTo>
                    <a:pt x="3664569" y="2016909"/>
                  </a:lnTo>
                  <a:lnTo>
                    <a:pt x="3661867" y="1968946"/>
                  </a:lnTo>
                  <a:lnTo>
                    <a:pt x="3658106" y="1921274"/>
                  </a:lnTo>
                  <a:lnTo>
                    <a:pt x="3653296" y="1873904"/>
                  </a:lnTo>
                  <a:lnTo>
                    <a:pt x="3647448" y="1826849"/>
                  </a:lnTo>
                  <a:lnTo>
                    <a:pt x="3640576" y="1780119"/>
                  </a:lnTo>
                  <a:lnTo>
                    <a:pt x="3632690" y="1733726"/>
                  </a:lnTo>
                  <a:lnTo>
                    <a:pt x="3623802" y="1687683"/>
                  </a:lnTo>
                  <a:lnTo>
                    <a:pt x="3613923" y="1642001"/>
                  </a:lnTo>
                  <a:lnTo>
                    <a:pt x="3603066" y="1596691"/>
                  </a:lnTo>
                  <a:lnTo>
                    <a:pt x="3591242" y="1551765"/>
                  </a:lnTo>
                  <a:lnTo>
                    <a:pt x="3578462" y="1507234"/>
                  </a:lnTo>
                  <a:lnTo>
                    <a:pt x="3564739" y="1463111"/>
                  </a:lnTo>
                  <a:lnTo>
                    <a:pt x="3550084" y="1419408"/>
                  </a:lnTo>
                  <a:lnTo>
                    <a:pt x="3534508" y="1376134"/>
                  </a:lnTo>
                  <a:lnTo>
                    <a:pt x="3518023" y="1333304"/>
                  </a:lnTo>
                  <a:lnTo>
                    <a:pt x="3500642" y="1290927"/>
                  </a:lnTo>
                  <a:lnTo>
                    <a:pt x="3482375" y="1249016"/>
                  </a:lnTo>
                  <a:lnTo>
                    <a:pt x="3463234" y="1207582"/>
                  </a:lnTo>
                  <a:lnTo>
                    <a:pt x="3443232" y="1166637"/>
                  </a:lnTo>
                  <a:lnTo>
                    <a:pt x="3422379" y="1126193"/>
                  </a:lnTo>
                  <a:lnTo>
                    <a:pt x="3400687" y="1086262"/>
                  </a:lnTo>
                  <a:lnTo>
                    <a:pt x="3378168" y="1046854"/>
                  </a:lnTo>
                  <a:lnTo>
                    <a:pt x="3354833" y="1007982"/>
                  </a:lnTo>
                  <a:lnTo>
                    <a:pt x="3330695" y="969657"/>
                  </a:lnTo>
                  <a:lnTo>
                    <a:pt x="3305764" y="931891"/>
                  </a:lnTo>
                  <a:lnTo>
                    <a:pt x="3280053" y="894696"/>
                  </a:lnTo>
                  <a:lnTo>
                    <a:pt x="3253574" y="858083"/>
                  </a:lnTo>
                  <a:lnTo>
                    <a:pt x="3226337" y="822064"/>
                  </a:lnTo>
                  <a:lnTo>
                    <a:pt x="3198354" y="786650"/>
                  </a:lnTo>
                  <a:lnTo>
                    <a:pt x="3169638" y="751854"/>
                  </a:lnTo>
                  <a:lnTo>
                    <a:pt x="3140200" y="717687"/>
                  </a:lnTo>
                  <a:lnTo>
                    <a:pt x="3110051" y="684160"/>
                  </a:lnTo>
                  <a:lnTo>
                    <a:pt x="3079203" y="651286"/>
                  </a:lnTo>
                  <a:lnTo>
                    <a:pt x="3047668" y="619075"/>
                  </a:lnTo>
                  <a:lnTo>
                    <a:pt x="3015457" y="587540"/>
                  </a:lnTo>
                  <a:lnTo>
                    <a:pt x="2982583" y="556692"/>
                  </a:lnTo>
                  <a:lnTo>
                    <a:pt x="2949056" y="526543"/>
                  </a:lnTo>
                  <a:lnTo>
                    <a:pt x="2914889" y="497105"/>
                  </a:lnTo>
                  <a:lnTo>
                    <a:pt x="2880093" y="468389"/>
                  </a:lnTo>
                  <a:lnTo>
                    <a:pt x="2844679" y="440406"/>
                  </a:lnTo>
                  <a:lnTo>
                    <a:pt x="2808660" y="413169"/>
                  </a:lnTo>
                  <a:lnTo>
                    <a:pt x="2772047" y="386690"/>
                  </a:lnTo>
                  <a:lnTo>
                    <a:pt x="2734852" y="360979"/>
                  </a:lnTo>
                  <a:lnTo>
                    <a:pt x="2697086" y="336048"/>
                  </a:lnTo>
                  <a:lnTo>
                    <a:pt x="2658761" y="311910"/>
                  </a:lnTo>
                  <a:lnTo>
                    <a:pt x="2619889" y="288575"/>
                  </a:lnTo>
                  <a:lnTo>
                    <a:pt x="2580481" y="266056"/>
                  </a:lnTo>
                  <a:lnTo>
                    <a:pt x="2540550" y="244364"/>
                  </a:lnTo>
                  <a:lnTo>
                    <a:pt x="2500106" y="223511"/>
                  </a:lnTo>
                  <a:lnTo>
                    <a:pt x="2459161" y="203509"/>
                  </a:lnTo>
                  <a:lnTo>
                    <a:pt x="2417727" y="184368"/>
                  </a:lnTo>
                  <a:lnTo>
                    <a:pt x="2375816" y="166101"/>
                  </a:lnTo>
                  <a:lnTo>
                    <a:pt x="2333439" y="148720"/>
                  </a:lnTo>
                  <a:lnTo>
                    <a:pt x="2290609" y="132235"/>
                  </a:lnTo>
                  <a:lnTo>
                    <a:pt x="2247335" y="116659"/>
                  </a:lnTo>
                  <a:lnTo>
                    <a:pt x="2203632" y="102004"/>
                  </a:lnTo>
                  <a:lnTo>
                    <a:pt x="2159509" y="88281"/>
                  </a:lnTo>
                  <a:lnTo>
                    <a:pt x="2114978" y="75501"/>
                  </a:lnTo>
                  <a:lnTo>
                    <a:pt x="2070052" y="63677"/>
                  </a:lnTo>
                  <a:lnTo>
                    <a:pt x="2024742" y="52820"/>
                  </a:lnTo>
                  <a:lnTo>
                    <a:pt x="1979060" y="42941"/>
                  </a:lnTo>
                  <a:lnTo>
                    <a:pt x="1933017" y="34053"/>
                  </a:lnTo>
                  <a:lnTo>
                    <a:pt x="1886624" y="26167"/>
                  </a:lnTo>
                  <a:lnTo>
                    <a:pt x="1839894" y="19295"/>
                  </a:lnTo>
                  <a:lnTo>
                    <a:pt x="1792839" y="13448"/>
                  </a:lnTo>
                  <a:lnTo>
                    <a:pt x="1745469" y="8637"/>
                  </a:lnTo>
                  <a:lnTo>
                    <a:pt x="1697797" y="4876"/>
                  </a:lnTo>
                  <a:lnTo>
                    <a:pt x="1649834" y="2174"/>
                  </a:lnTo>
                  <a:lnTo>
                    <a:pt x="1601592" y="545"/>
                  </a:lnTo>
                  <a:lnTo>
                    <a:pt x="1553083" y="0"/>
                  </a:lnTo>
                  <a:lnTo>
                    <a:pt x="1504573" y="545"/>
                  </a:lnTo>
                  <a:lnTo>
                    <a:pt x="1456331" y="2174"/>
                  </a:lnTo>
                  <a:lnTo>
                    <a:pt x="1408368" y="4876"/>
                  </a:lnTo>
                  <a:lnTo>
                    <a:pt x="1360696" y="8637"/>
                  </a:lnTo>
                  <a:lnTo>
                    <a:pt x="1313326" y="13448"/>
                  </a:lnTo>
                  <a:lnTo>
                    <a:pt x="1266271" y="19295"/>
                  </a:lnTo>
                  <a:lnTo>
                    <a:pt x="1219541" y="26167"/>
                  </a:lnTo>
                  <a:lnTo>
                    <a:pt x="1173148" y="34053"/>
                  </a:lnTo>
                  <a:lnTo>
                    <a:pt x="1127105" y="42941"/>
                  </a:lnTo>
                  <a:lnTo>
                    <a:pt x="1081423" y="52820"/>
                  </a:lnTo>
                  <a:lnTo>
                    <a:pt x="1036113" y="63677"/>
                  </a:lnTo>
                  <a:lnTo>
                    <a:pt x="991187" y="75501"/>
                  </a:lnTo>
                  <a:lnTo>
                    <a:pt x="946656" y="88281"/>
                  </a:lnTo>
                  <a:lnTo>
                    <a:pt x="902533" y="102004"/>
                  </a:lnTo>
                  <a:lnTo>
                    <a:pt x="858830" y="116659"/>
                  </a:lnTo>
                  <a:lnTo>
                    <a:pt x="815556" y="132235"/>
                  </a:lnTo>
                  <a:lnTo>
                    <a:pt x="772726" y="148720"/>
                  </a:lnTo>
                  <a:lnTo>
                    <a:pt x="730349" y="166101"/>
                  </a:lnTo>
                  <a:lnTo>
                    <a:pt x="688438" y="184368"/>
                  </a:lnTo>
                  <a:lnTo>
                    <a:pt x="647004" y="203509"/>
                  </a:lnTo>
                  <a:lnTo>
                    <a:pt x="606059" y="223511"/>
                  </a:lnTo>
                  <a:lnTo>
                    <a:pt x="565615" y="244364"/>
                  </a:lnTo>
                  <a:lnTo>
                    <a:pt x="525684" y="266056"/>
                  </a:lnTo>
                  <a:lnTo>
                    <a:pt x="486276" y="288575"/>
                  </a:lnTo>
                  <a:lnTo>
                    <a:pt x="447404" y="311910"/>
                  </a:lnTo>
                  <a:lnTo>
                    <a:pt x="409079" y="336048"/>
                  </a:lnTo>
                  <a:lnTo>
                    <a:pt x="371313" y="360979"/>
                  </a:lnTo>
                  <a:lnTo>
                    <a:pt x="334118" y="386690"/>
                  </a:lnTo>
                  <a:lnTo>
                    <a:pt x="297505" y="413169"/>
                  </a:lnTo>
                  <a:lnTo>
                    <a:pt x="261486" y="440406"/>
                  </a:lnTo>
                  <a:lnTo>
                    <a:pt x="226073" y="468389"/>
                  </a:lnTo>
                  <a:lnTo>
                    <a:pt x="191276" y="497105"/>
                  </a:lnTo>
                  <a:lnTo>
                    <a:pt x="157109" y="526543"/>
                  </a:lnTo>
                  <a:lnTo>
                    <a:pt x="123582" y="556692"/>
                  </a:lnTo>
                  <a:lnTo>
                    <a:pt x="90708" y="587540"/>
                  </a:lnTo>
                  <a:lnTo>
                    <a:pt x="58497" y="619075"/>
                  </a:lnTo>
                  <a:lnTo>
                    <a:pt x="26962" y="651286"/>
                  </a:lnTo>
                  <a:lnTo>
                    <a:pt x="0" y="680020"/>
                  </a:lnTo>
                </a:path>
                <a:path w="3667125" h="4227830">
                  <a:moveTo>
                    <a:pt x="0" y="3547301"/>
                  </a:moveTo>
                  <a:lnTo>
                    <a:pt x="26962" y="3576035"/>
                  </a:lnTo>
                  <a:lnTo>
                    <a:pt x="58497" y="3608246"/>
                  </a:lnTo>
                  <a:lnTo>
                    <a:pt x="90708" y="3639781"/>
                  </a:lnTo>
                  <a:lnTo>
                    <a:pt x="123582" y="3670629"/>
                  </a:lnTo>
                  <a:lnTo>
                    <a:pt x="157109" y="3700778"/>
                  </a:lnTo>
                  <a:lnTo>
                    <a:pt x="191276" y="3730216"/>
                  </a:lnTo>
                  <a:lnTo>
                    <a:pt x="226073" y="3758932"/>
                  </a:lnTo>
                  <a:lnTo>
                    <a:pt x="261486" y="3786915"/>
                  </a:lnTo>
                  <a:lnTo>
                    <a:pt x="297505" y="3814152"/>
                  </a:lnTo>
                  <a:lnTo>
                    <a:pt x="334118" y="3840631"/>
                  </a:lnTo>
                  <a:lnTo>
                    <a:pt x="371313" y="3866342"/>
                  </a:lnTo>
                  <a:lnTo>
                    <a:pt x="409079" y="3891273"/>
                  </a:lnTo>
                  <a:lnTo>
                    <a:pt x="447404" y="3915411"/>
                  </a:lnTo>
                  <a:lnTo>
                    <a:pt x="486276" y="3938746"/>
                  </a:lnTo>
                  <a:lnTo>
                    <a:pt x="525684" y="3961265"/>
                  </a:lnTo>
                  <a:lnTo>
                    <a:pt x="565615" y="3982957"/>
                  </a:lnTo>
                  <a:lnTo>
                    <a:pt x="606059" y="4003810"/>
                  </a:lnTo>
                  <a:lnTo>
                    <a:pt x="647004" y="4023812"/>
                  </a:lnTo>
                  <a:lnTo>
                    <a:pt x="688438" y="4042953"/>
                  </a:lnTo>
                  <a:lnTo>
                    <a:pt x="730349" y="4061220"/>
                  </a:lnTo>
                  <a:lnTo>
                    <a:pt x="772726" y="4078601"/>
                  </a:lnTo>
                  <a:lnTo>
                    <a:pt x="815556" y="4095086"/>
                  </a:lnTo>
                  <a:lnTo>
                    <a:pt x="858830" y="4110662"/>
                  </a:lnTo>
                  <a:lnTo>
                    <a:pt x="902533" y="4125317"/>
                  </a:lnTo>
                  <a:lnTo>
                    <a:pt x="946656" y="4139040"/>
                  </a:lnTo>
                  <a:lnTo>
                    <a:pt x="991187" y="4151820"/>
                  </a:lnTo>
                  <a:lnTo>
                    <a:pt x="1036113" y="4163644"/>
                  </a:lnTo>
                  <a:lnTo>
                    <a:pt x="1081423" y="4174501"/>
                  </a:lnTo>
                  <a:lnTo>
                    <a:pt x="1127105" y="4184380"/>
                  </a:lnTo>
                  <a:lnTo>
                    <a:pt x="1173148" y="4193268"/>
                  </a:lnTo>
                  <a:lnTo>
                    <a:pt x="1219541" y="4201154"/>
                  </a:lnTo>
                  <a:lnTo>
                    <a:pt x="1266271" y="4208026"/>
                  </a:lnTo>
                  <a:lnTo>
                    <a:pt x="1313326" y="4213873"/>
                  </a:lnTo>
                  <a:lnTo>
                    <a:pt x="1360696" y="4218684"/>
                  </a:lnTo>
                  <a:lnTo>
                    <a:pt x="1408368" y="4222445"/>
                  </a:lnTo>
                  <a:lnTo>
                    <a:pt x="1456331" y="4225147"/>
                  </a:lnTo>
                  <a:lnTo>
                    <a:pt x="1504573" y="4226776"/>
                  </a:lnTo>
                  <a:lnTo>
                    <a:pt x="1553083" y="4227322"/>
                  </a:lnTo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C2DA35E-0C46-4C1D-BB2F-2E067D10F8C8}"/>
              </a:ext>
            </a:extLst>
          </p:cNvPr>
          <p:cNvCxnSpPr>
            <a:cxnSpLocks/>
          </p:cNvCxnSpPr>
          <p:nvPr/>
        </p:nvCxnSpPr>
        <p:spPr>
          <a:xfrm>
            <a:off x="3231289" y="2501969"/>
            <a:ext cx="3428699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0416725-FBDD-40E6-9619-E44B63C07788}"/>
              </a:ext>
            </a:extLst>
          </p:cNvPr>
          <p:cNvCxnSpPr>
            <a:cxnSpLocks/>
          </p:cNvCxnSpPr>
          <p:nvPr/>
        </p:nvCxnSpPr>
        <p:spPr>
          <a:xfrm>
            <a:off x="3164872" y="4293105"/>
            <a:ext cx="3558726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93266EEF-BA82-417C-AD43-2A62C1F8B96E}"/>
              </a:ext>
            </a:extLst>
          </p:cNvPr>
          <p:cNvSpPr txBox="1"/>
          <p:nvPr/>
        </p:nvSpPr>
        <p:spPr>
          <a:xfrm>
            <a:off x="3460091" y="2809855"/>
            <a:ext cx="5184576" cy="120032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b="1">
                <a:solidFill>
                  <a:schemeClr val="bg1"/>
                </a:solidFill>
                <a:latin typeface="+mj-lt"/>
              </a:rPr>
              <a:t>Kirsty Cook</a:t>
            </a:r>
            <a:endParaRPr lang="en-US" b="1">
              <a:solidFill>
                <a:schemeClr val="bg1"/>
              </a:solidFill>
              <a:latin typeface="+mj-lt"/>
            </a:endParaRPr>
          </a:p>
          <a:p>
            <a:r>
              <a:rPr lang="en-GB">
                <a:solidFill>
                  <a:schemeClr val="bg1"/>
                </a:solidFill>
                <a:latin typeface="+mj-lt"/>
                <a:ea typeface="Source Sans Pro"/>
              </a:rPr>
              <a:t>Global Director DE&amp;I Services</a:t>
            </a:r>
            <a:endParaRPr lang="en-GB">
              <a:solidFill>
                <a:schemeClr val="bg1"/>
              </a:solidFill>
              <a:latin typeface="+mj-lt"/>
            </a:endParaRPr>
          </a:p>
          <a:p>
            <a:r>
              <a:rPr lang="en-GB">
                <a:solidFill>
                  <a:schemeClr val="bg1"/>
                </a:solidFill>
                <a:latin typeface="+mj-lt"/>
                <a:ea typeface="Source Sans Pro"/>
              </a:rPr>
              <a:t>Kirsty.Cook@auticon.com</a:t>
            </a:r>
            <a:endParaRPr lang="en-GB">
              <a:solidFill>
                <a:schemeClr val="bg1"/>
              </a:solidFill>
              <a:latin typeface="+mj-lt"/>
              <a:ea typeface="Source Sans Pro" panose="020B0503030403020204" pitchFamily="34" charset="0"/>
            </a:endParaRPr>
          </a:p>
          <a:p>
            <a:endParaRPr lang="en-GB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Picture 4" descr="Circle&#10;&#10;Description automatically generated">
            <a:extLst>
              <a:ext uri="{FF2B5EF4-FFF2-40B4-BE49-F238E27FC236}">
                <a16:creationId xmlns:a16="http://schemas.microsoft.com/office/drawing/2014/main" id="{95C1E381-DB73-4D3D-982F-34BC9904890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220" y="2193468"/>
            <a:ext cx="2220536" cy="2225240"/>
          </a:xfrm>
          <a:prstGeom prst="rect">
            <a:avLst/>
          </a:prstGeom>
        </p:spPr>
      </p:pic>
      <p:pic>
        <p:nvPicPr>
          <p:cNvPr id="18" name="Content Placeholder 17" descr="A picture containing text, clipart&#10;&#10;Description automatically generated">
            <a:hlinkClick r:id="rId6"/>
            <a:extLst>
              <a:ext uri="{FF2B5EF4-FFF2-40B4-BE49-F238E27FC236}">
                <a16:creationId xmlns:a16="http://schemas.microsoft.com/office/drawing/2014/main" id="{85F4406F-88C0-6549-8A21-61B430E385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231" y="5318205"/>
            <a:ext cx="2044081" cy="610335"/>
          </a:xfrm>
        </p:spPr>
      </p:pic>
      <p:sp>
        <p:nvSpPr>
          <p:cNvPr id="19" name="TextBox 18">
            <a:hlinkClick r:id="rId6"/>
            <a:extLst>
              <a:ext uri="{FF2B5EF4-FFF2-40B4-BE49-F238E27FC236}">
                <a16:creationId xmlns:a16="http://schemas.microsoft.com/office/drawing/2014/main" id="{3053BBB9-658F-5745-9870-0697D7548EBA}"/>
              </a:ext>
            </a:extLst>
          </p:cNvPr>
          <p:cNvSpPr txBox="1"/>
          <p:nvPr/>
        </p:nvSpPr>
        <p:spPr>
          <a:xfrm>
            <a:off x="2137257" y="6026712"/>
            <a:ext cx="5926538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500" b="1">
                <a:solidFill>
                  <a:schemeClr val="bg1"/>
                </a:solidFill>
              </a:rPr>
              <a:t>Autism: In conversation with </a:t>
            </a:r>
            <a:r>
              <a:rPr lang="en-GB" sz="2500" b="1" err="1">
                <a:solidFill>
                  <a:schemeClr val="bg1"/>
                </a:solidFill>
              </a:rPr>
              <a:t>auticon</a:t>
            </a:r>
            <a:endParaRPr lang="en-GB" sz="2500" b="1">
              <a:solidFill>
                <a:schemeClr val="bg1"/>
              </a:solidFill>
            </a:endParaRPr>
          </a:p>
          <a:p>
            <a:pPr algn="ctr"/>
            <a:endParaRPr lang="en-GB" sz="2500"/>
          </a:p>
          <a:p>
            <a:pPr algn="ctr"/>
            <a:endParaRPr lang="en-GB" sz="2500">
              <a:solidFill>
                <a:schemeClr val="bg1"/>
              </a:solidFill>
            </a:endParaRPr>
          </a:p>
          <a:p>
            <a:pPr algn="ctr"/>
            <a:endParaRPr lang="en-GB" sz="2500">
              <a:solidFill>
                <a:schemeClr val="bg1"/>
              </a:solidFill>
            </a:endParaRPr>
          </a:p>
          <a:p>
            <a:pPr algn="ctr"/>
            <a:endParaRPr lang="en-GB" sz="2500">
              <a:solidFill>
                <a:schemeClr val="bg1"/>
              </a:solidFill>
            </a:endParaRPr>
          </a:p>
          <a:p>
            <a:pPr algn="ctr"/>
            <a:endParaRPr lang="en-GB" sz="2500">
              <a:solidFill>
                <a:schemeClr val="bg1"/>
              </a:solidFill>
            </a:endParaRPr>
          </a:p>
          <a:p>
            <a:pPr algn="ctr"/>
            <a:endParaRPr lang="en-GB" sz="2500">
              <a:solidFill>
                <a:schemeClr val="bg1"/>
              </a:solidFill>
            </a:endParaRPr>
          </a:p>
          <a:p>
            <a:pPr algn="ctr"/>
            <a:endParaRPr lang="en-GB" sz="2500">
              <a:solidFill>
                <a:schemeClr val="bg1"/>
              </a:solidFill>
            </a:endParaRPr>
          </a:p>
        </p:txBody>
      </p:sp>
      <p:pic>
        <p:nvPicPr>
          <p:cNvPr id="6" name="Picture 5" descr="Icon&#10;&#10;Description automatically generated">
            <a:hlinkClick r:id="rId8"/>
            <a:extLst>
              <a:ext uri="{FF2B5EF4-FFF2-40B4-BE49-F238E27FC236}">
                <a16:creationId xmlns:a16="http://schemas.microsoft.com/office/drawing/2014/main" id="{297C3EC5-6113-D04F-8F95-7DD245CF419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6909" y="2787462"/>
            <a:ext cx="343617" cy="343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243551"/>
      </p:ext>
    </p:extLst>
  </p:cSld>
  <p:clrMapOvr>
    <a:masterClrMapping/>
  </p:clrMapOvr>
  <p:transition spd="slow"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838FF61E-F0C4-5649-88D3-3ECBBC93A469}"/>
              </a:ext>
            </a:extLst>
          </p:cNvPr>
          <p:cNvSpPr/>
          <p:nvPr/>
        </p:nvSpPr>
        <p:spPr>
          <a:xfrm>
            <a:off x="-14416" y="-99392"/>
            <a:ext cx="12192000" cy="6967198"/>
          </a:xfrm>
          <a:prstGeom prst="rect">
            <a:avLst/>
          </a:prstGeom>
          <a:solidFill>
            <a:srgbClr val="ED19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Slide Number Placeholder 1">
            <a:extLst>
              <a:ext uri="{FF2B5EF4-FFF2-40B4-BE49-F238E27FC236}">
                <a16:creationId xmlns:a16="http://schemas.microsoft.com/office/drawing/2014/main" id="{057279BB-BA7F-264F-BE9C-55DA21C48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3887" y="6300510"/>
            <a:ext cx="526637" cy="365125"/>
          </a:xfrm>
        </p:spPr>
        <p:txBody>
          <a:bodyPr/>
          <a:lstStyle/>
          <a:p>
            <a:fld id="{53334B21-350B-4B64-A6A4-97423030AF9C}" type="slidenum">
              <a:rPr lang="en-GB" smtClean="0"/>
              <a:t>24</a:t>
            </a:fld>
            <a:endParaRPr lang="en-GB"/>
          </a:p>
        </p:txBody>
      </p:sp>
      <p:sp>
        <p:nvSpPr>
          <p:cNvPr id="16" name="object 2">
            <a:extLst>
              <a:ext uri="{FF2B5EF4-FFF2-40B4-BE49-F238E27FC236}">
                <a16:creationId xmlns:a16="http://schemas.microsoft.com/office/drawing/2014/main" id="{F4543A14-BC5C-A648-A12E-9978279E4C7A}"/>
              </a:ext>
            </a:extLst>
          </p:cNvPr>
          <p:cNvSpPr txBox="1">
            <a:spLocks/>
          </p:cNvSpPr>
          <p:nvPr/>
        </p:nvSpPr>
        <p:spPr>
          <a:xfrm>
            <a:off x="2258048" y="2685756"/>
            <a:ext cx="7848872" cy="95744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5080" indent="-12700" algn="ctr">
              <a:lnSpc>
                <a:spcPct val="111100"/>
              </a:lnSpc>
              <a:spcBef>
                <a:spcPts val="100"/>
              </a:spcBef>
            </a:pPr>
            <a:r>
              <a:rPr lang="en-GB" sz="2800" spc="-10">
                <a:solidFill>
                  <a:schemeClr val="bg1"/>
                </a:solidFill>
                <a:latin typeface="+mn-lt"/>
                <a:ea typeface="Source Sans Pro" panose="020B0503030403020204" pitchFamily="34" charset="0"/>
                <a:cs typeface="Source Sans Pro Light"/>
              </a:rPr>
              <a:t>Final Credits</a:t>
            </a:r>
          </a:p>
          <a:p>
            <a:pPr marL="12700" marR="5080" indent="-12700" algn="ctr">
              <a:lnSpc>
                <a:spcPct val="111100"/>
              </a:lnSpc>
              <a:spcBef>
                <a:spcPts val="100"/>
              </a:spcBef>
            </a:pPr>
            <a:endParaRPr lang="en-GB" sz="2800" spc="-10">
              <a:solidFill>
                <a:schemeClr val="bg1"/>
              </a:solidFill>
              <a:latin typeface="+mn-lt"/>
              <a:ea typeface="Source Sans Pro" panose="020B0503030403020204" pitchFamily="34" charset="0"/>
              <a:cs typeface="Source Sans Pro Light"/>
            </a:endParaRPr>
          </a:p>
        </p:txBody>
      </p:sp>
      <p:sp>
        <p:nvSpPr>
          <p:cNvPr id="17" name="object 9">
            <a:hlinkClick r:id="rId3"/>
            <a:extLst>
              <a:ext uri="{FF2B5EF4-FFF2-40B4-BE49-F238E27FC236}">
                <a16:creationId xmlns:a16="http://schemas.microsoft.com/office/drawing/2014/main" id="{FF760C26-00A8-C347-9A05-6D7754451F74}"/>
              </a:ext>
            </a:extLst>
          </p:cNvPr>
          <p:cNvSpPr>
            <a:spLocks noChangeAspect="1"/>
          </p:cNvSpPr>
          <p:nvPr/>
        </p:nvSpPr>
        <p:spPr>
          <a:xfrm>
            <a:off x="5386773" y="4085053"/>
            <a:ext cx="1599776" cy="1599776"/>
          </a:xfrm>
          <a:custGeom>
            <a:avLst/>
            <a:gdLst/>
            <a:ahLst/>
            <a:cxnLst/>
            <a:rect l="l" t="t" r="r" b="b"/>
            <a:pathLst>
              <a:path w="1800225" h="1800225">
                <a:moveTo>
                  <a:pt x="1631111" y="900010"/>
                </a:moveTo>
                <a:lnTo>
                  <a:pt x="1629562" y="851941"/>
                </a:lnTo>
                <a:lnTo>
                  <a:pt x="1624952" y="804697"/>
                </a:lnTo>
                <a:lnTo>
                  <a:pt x="1617408" y="758380"/>
                </a:lnTo>
                <a:lnTo>
                  <a:pt x="1607007" y="713092"/>
                </a:lnTo>
                <a:lnTo>
                  <a:pt x="1593837" y="668921"/>
                </a:lnTo>
                <a:lnTo>
                  <a:pt x="1578013" y="625957"/>
                </a:lnTo>
                <a:lnTo>
                  <a:pt x="1559636" y="584314"/>
                </a:lnTo>
                <a:lnTo>
                  <a:pt x="1538782" y="544080"/>
                </a:lnTo>
                <a:lnTo>
                  <a:pt x="1515554" y="505345"/>
                </a:lnTo>
                <a:lnTo>
                  <a:pt x="1490052" y="468210"/>
                </a:lnTo>
                <a:lnTo>
                  <a:pt x="1462366" y="432777"/>
                </a:lnTo>
                <a:lnTo>
                  <a:pt x="1432610" y="399135"/>
                </a:lnTo>
                <a:lnTo>
                  <a:pt x="1400860" y="367385"/>
                </a:lnTo>
                <a:lnTo>
                  <a:pt x="1367218" y="337629"/>
                </a:lnTo>
                <a:lnTo>
                  <a:pt x="1331785" y="309943"/>
                </a:lnTo>
                <a:lnTo>
                  <a:pt x="1294650" y="284441"/>
                </a:lnTo>
                <a:lnTo>
                  <a:pt x="1255928" y="261226"/>
                </a:lnTo>
                <a:lnTo>
                  <a:pt x="1215694" y="240360"/>
                </a:lnTo>
                <a:lnTo>
                  <a:pt x="1190993" y="229463"/>
                </a:lnTo>
                <a:lnTo>
                  <a:pt x="1190993" y="900010"/>
                </a:lnTo>
                <a:lnTo>
                  <a:pt x="1187183" y="947204"/>
                </a:lnTo>
                <a:lnTo>
                  <a:pt x="1176159" y="991984"/>
                </a:lnTo>
                <a:lnTo>
                  <a:pt x="1158506" y="1033741"/>
                </a:lnTo>
                <a:lnTo>
                  <a:pt x="1134846" y="1071867"/>
                </a:lnTo>
                <a:lnTo>
                  <a:pt x="1105763" y="1105776"/>
                </a:lnTo>
                <a:lnTo>
                  <a:pt x="1071854" y="1134859"/>
                </a:lnTo>
                <a:lnTo>
                  <a:pt x="1033729" y="1158519"/>
                </a:lnTo>
                <a:lnTo>
                  <a:pt x="991971" y="1176172"/>
                </a:lnTo>
                <a:lnTo>
                  <a:pt x="947204" y="1187196"/>
                </a:lnTo>
                <a:lnTo>
                  <a:pt x="899998" y="1191006"/>
                </a:lnTo>
                <a:lnTo>
                  <a:pt x="852792" y="1187196"/>
                </a:lnTo>
                <a:lnTo>
                  <a:pt x="808024" y="1176172"/>
                </a:lnTo>
                <a:lnTo>
                  <a:pt x="766267" y="1158519"/>
                </a:lnTo>
                <a:lnTo>
                  <a:pt x="728129" y="1134859"/>
                </a:lnTo>
                <a:lnTo>
                  <a:pt x="694220" y="1105776"/>
                </a:lnTo>
                <a:lnTo>
                  <a:pt x="665137" y="1071867"/>
                </a:lnTo>
                <a:lnTo>
                  <a:pt x="641477" y="1033741"/>
                </a:lnTo>
                <a:lnTo>
                  <a:pt x="623824" y="991984"/>
                </a:lnTo>
                <a:lnTo>
                  <a:pt x="612800" y="947204"/>
                </a:lnTo>
                <a:lnTo>
                  <a:pt x="608990" y="900010"/>
                </a:lnTo>
                <a:lnTo>
                  <a:pt x="612800" y="852805"/>
                </a:lnTo>
                <a:lnTo>
                  <a:pt x="623824" y="808024"/>
                </a:lnTo>
                <a:lnTo>
                  <a:pt x="641477" y="766279"/>
                </a:lnTo>
                <a:lnTo>
                  <a:pt x="665137" y="728141"/>
                </a:lnTo>
                <a:lnTo>
                  <a:pt x="694220" y="694232"/>
                </a:lnTo>
                <a:lnTo>
                  <a:pt x="728129" y="665149"/>
                </a:lnTo>
                <a:lnTo>
                  <a:pt x="766267" y="641489"/>
                </a:lnTo>
                <a:lnTo>
                  <a:pt x="808024" y="623836"/>
                </a:lnTo>
                <a:lnTo>
                  <a:pt x="852792" y="612813"/>
                </a:lnTo>
                <a:lnTo>
                  <a:pt x="899998" y="609003"/>
                </a:lnTo>
                <a:lnTo>
                  <a:pt x="947204" y="612813"/>
                </a:lnTo>
                <a:lnTo>
                  <a:pt x="991971" y="623836"/>
                </a:lnTo>
                <a:lnTo>
                  <a:pt x="1033729" y="641489"/>
                </a:lnTo>
                <a:lnTo>
                  <a:pt x="1071854" y="665149"/>
                </a:lnTo>
                <a:lnTo>
                  <a:pt x="1105763" y="694232"/>
                </a:lnTo>
                <a:lnTo>
                  <a:pt x="1134846" y="728141"/>
                </a:lnTo>
                <a:lnTo>
                  <a:pt x="1158506" y="766279"/>
                </a:lnTo>
                <a:lnTo>
                  <a:pt x="1176159" y="808024"/>
                </a:lnTo>
                <a:lnTo>
                  <a:pt x="1187183" y="852805"/>
                </a:lnTo>
                <a:lnTo>
                  <a:pt x="1190993" y="900010"/>
                </a:lnTo>
                <a:lnTo>
                  <a:pt x="1190993" y="229463"/>
                </a:lnTo>
                <a:lnTo>
                  <a:pt x="1131087" y="206159"/>
                </a:lnTo>
                <a:lnTo>
                  <a:pt x="1086916" y="193001"/>
                </a:lnTo>
                <a:lnTo>
                  <a:pt x="1041628" y="182587"/>
                </a:lnTo>
                <a:lnTo>
                  <a:pt x="995311" y="175044"/>
                </a:lnTo>
                <a:lnTo>
                  <a:pt x="948067" y="170434"/>
                </a:lnTo>
                <a:lnTo>
                  <a:pt x="899998" y="168884"/>
                </a:lnTo>
                <a:lnTo>
                  <a:pt x="851928" y="170434"/>
                </a:lnTo>
                <a:lnTo>
                  <a:pt x="804684" y="175044"/>
                </a:lnTo>
                <a:lnTo>
                  <a:pt x="758367" y="182587"/>
                </a:lnTo>
                <a:lnTo>
                  <a:pt x="713079" y="193001"/>
                </a:lnTo>
                <a:lnTo>
                  <a:pt x="668909" y="206159"/>
                </a:lnTo>
                <a:lnTo>
                  <a:pt x="625957" y="221983"/>
                </a:lnTo>
                <a:lnTo>
                  <a:pt x="584301" y="240360"/>
                </a:lnTo>
                <a:lnTo>
                  <a:pt x="544068" y="261226"/>
                </a:lnTo>
                <a:lnTo>
                  <a:pt x="505345" y="284441"/>
                </a:lnTo>
                <a:lnTo>
                  <a:pt x="468210" y="309943"/>
                </a:lnTo>
                <a:lnTo>
                  <a:pt x="432777" y="337629"/>
                </a:lnTo>
                <a:lnTo>
                  <a:pt x="399135" y="367385"/>
                </a:lnTo>
                <a:lnTo>
                  <a:pt x="367385" y="399135"/>
                </a:lnTo>
                <a:lnTo>
                  <a:pt x="337616" y="432777"/>
                </a:lnTo>
                <a:lnTo>
                  <a:pt x="309943" y="468210"/>
                </a:lnTo>
                <a:lnTo>
                  <a:pt x="284441" y="505345"/>
                </a:lnTo>
                <a:lnTo>
                  <a:pt x="261213" y="544080"/>
                </a:lnTo>
                <a:lnTo>
                  <a:pt x="240360" y="584314"/>
                </a:lnTo>
                <a:lnTo>
                  <a:pt x="221970" y="625957"/>
                </a:lnTo>
                <a:lnTo>
                  <a:pt x="206146" y="668921"/>
                </a:lnTo>
                <a:lnTo>
                  <a:pt x="192989" y="713092"/>
                </a:lnTo>
                <a:lnTo>
                  <a:pt x="182575" y="758380"/>
                </a:lnTo>
                <a:lnTo>
                  <a:pt x="175031" y="804697"/>
                </a:lnTo>
                <a:lnTo>
                  <a:pt x="170434" y="851941"/>
                </a:lnTo>
                <a:lnTo>
                  <a:pt x="168871" y="900010"/>
                </a:lnTo>
                <a:lnTo>
                  <a:pt x="170434" y="948080"/>
                </a:lnTo>
                <a:lnTo>
                  <a:pt x="175031" y="995324"/>
                </a:lnTo>
                <a:lnTo>
                  <a:pt x="182575" y="1041641"/>
                </a:lnTo>
                <a:lnTo>
                  <a:pt x="192989" y="1086929"/>
                </a:lnTo>
                <a:lnTo>
                  <a:pt x="206146" y="1131100"/>
                </a:lnTo>
                <a:lnTo>
                  <a:pt x="221970" y="1174051"/>
                </a:lnTo>
                <a:lnTo>
                  <a:pt x="240360" y="1215694"/>
                </a:lnTo>
                <a:lnTo>
                  <a:pt x="261213" y="1255941"/>
                </a:lnTo>
                <a:lnTo>
                  <a:pt x="284441" y="1294663"/>
                </a:lnTo>
                <a:lnTo>
                  <a:pt x="309943" y="1331798"/>
                </a:lnTo>
                <a:lnTo>
                  <a:pt x="337616" y="1367231"/>
                </a:lnTo>
                <a:lnTo>
                  <a:pt x="367385" y="1400873"/>
                </a:lnTo>
                <a:lnTo>
                  <a:pt x="399135" y="1432623"/>
                </a:lnTo>
                <a:lnTo>
                  <a:pt x="432777" y="1462379"/>
                </a:lnTo>
                <a:lnTo>
                  <a:pt x="468210" y="1490065"/>
                </a:lnTo>
                <a:lnTo>
                  <a:pt x="505345" y="1515567"/>
                </a:lnTo>
                <a:lnTo>
                  <a:pt x="544068" y="1538795"/>
                </a:lnTo>
                <a:lnTo>
                  <a:pt x="584301" y="1559648"/>
                </a:lnTo>
                <a:lnTo>
                  <a:pt x="625957" y="1578025"/>
                </a:lnTo>
                <a:lnTo>
                  <a:pt x="668909" y="1593850"/>
                </a:lnTo>
                <a:lnTo>
                  <a:pt x="713079" y="1607007"/>
                </a:lnTo>
                <a:lnTo>
                  <a:pt x="758367" y="1617421"/>
                </a:lnTo>
                <a:lnTo>
                  <a:pt x="804684" y="1624965"/>
                </a:lnTo>
                <a:lnTo>
                  <a:pt x="851928" y="1629575"/>
                </a:lnTo>
                <a:lnTo>
                  <a:pt x="899998" y="1631124"/>
                </a:lnTo>
                <a:lnTo>
                  <a:pt x="948067" y="1629575"/>
                </a:lnTo>
                <a:lnTo>
                  <a:pt x="995311" y="1624965"/>
                </a:lnTo>
                <a:lnTo>
                  <a:pt x="1041628" y="1617421"/>
                </a:lnTo>
                <a:lnTo>
                  <a:pt x="1086916" y="1607007"/>
                </a:lnTo>
                <a:lnTo>
                  <a:pt x="1131087" y="1593850"/>
                </a:lnTo>
                <a:lnTo>
                  <a:pt x="1174038" y="1578025"/>
                </a:lnTo>
                <a:lnTo>
                  <a:pt x="1215694" y="1559648"/>
                </a:lnTo>
                <a:lnTo>
                  <a:pt x="1255928" y="1538795"/>
                </a:lnTo>
                <a:lnTo>
                  <a:pt x="1294650" y="1515567"/>
                </a:lnTo>
                <a:lnTo>
                  <a:pt x="1331785" y="1490065"/>
                </a:lnTo>
                <a:lnTo>
                  <a:pt x="1367218" y="1462379"/>
                </a:lnTo>
                <a:lnTo>
                  <a:pt x="1400860" y="1432623"/>
                </a:lnTo>
                <a:lnTo>
                  <a:pt x="1432610" y="1400873"/>
                </a:lnTo>
                <a:lnTo>
                  <a:pt x="1462366" y="1367231"/>
                </a:lnTo>
                <a:lnTo>
                  <a:pt x="1490052" y="1331798"/>
                </a:lnTo>
                <a:lnTo>
                  <a:pt x="1515554" y="1294663"/>
                </a:lnTo>
                <a:lnTo>
                  <a:pt x="1538782" y="1255941"/>
                </a:lnTo>
                <a:lnTo>
                  <a:pt x="1559636" y="1215694"/>
                </a:lnTo>
                <a:lnTo>
                  <a:pt x="1578013" y="1174051"/>
                </a:lnTo>
                <a:lnTo>
                  <a:pt x="1593837" y="1131100"/>
                </a:lnTo>
                <a:lnTo>
                  <a:pt x="1607007" y="1086929"/>
                </a:lnTo>
                <a:lnTo>
                  <a:pt x="1617408" y="1041641"/>
                </a:lnTo>
                <a:lnTo>
                  <a:pt x="1624952" y="995324"/>
                </a:lnTo>
                <a:lnTo>
                  <a:pt x="1629562" y="948080"/>
                </a:lnTo>
                <a:lnTo>
                  <a:pt x="1631111" y="900010"/>
                </a:lnTo>
                <a:close/>
              </a:path>
              <a:path w="1800225" h="1800225">
                <a:moveTo>
                  <a:pt x="1799996" y="899998"/>
                </a:moveTo>
                <a:lnTo>
                  <a:pt x="1798751" y="852208"/>
                </a:lnTo>
                <a:lnTo>
                  <a:pt x="1795043" y="805053"/>
                </a:lnTo>
                <a:lnTo>
                  <a:pt x="1788960" y="758621"/>
                </a:lnTo>
                <a:lnTo>
                  <a:pt x="1780540" y="712965"/>
                </a:lnTo>
                <a:lnTo>
                  <a:pt x="1769846" y="668134"/>
                </a:lnTo>
                <a:lnTo>
                  <a:pt x="1756956" y="624205"/>
                </a:lnTo>
                <a:lnTo>
                  <a:pt x="1741919" y="581240"/>
                </a:lnTo>
                <a:lnTo>
                  <a:pt x="1724799" y="539305"/>
                </a:lnTo>
                <a:lnTo>
                  <a:pt x="1705660" y="498436"/>
                </a:lnTo>
                <a:lnTo>
                  <a:pt x="1684578" y="458736"/>
                </a:lnTo>
                <a:lnTo>
                  <a:pt x="1684439" y="458508"/>
                </a:lnTo>
                <a:lnTo>
                  <a:pt x="1684439" y="899998"/>
                </a:lnTo>
                <a:lnTo>
                  <a:pt x="1683004" y="947801"/>
                </a:lnTo>
                <a:lnTo>
                  <a:pt x="1678749" y="994956"/>
                </a:lnTo>
                <a:lnTo>
                  <a:pt x="1671802" y="1041006"/>
                </a:lnTo>
                <a:lnTo>
                  <a:pt x="1662188" y="1086281"/>
                </a:lnTo>
                <a:lnTo>
                  <a:pt x="1650022" y="1130541"/>
                </a:lnTo>
                <a:lnTo>
                  <a:pt x="1635366" y="1173721"/>
                </a:lnTo>
                <a:lnTo>
                  <a:pt x="1618310" y="1215732"/>
                </a:lnTo>
                <a:lnTo>
                  <a:pt x="1598942" y="1256499"/>
                </a:lnTo>
                <a:lnTo>
                  <a:pt x="1577340" y="1295920"/>
                </a:lnTo>
                <a:lnTo>
                  <a:pt x="1553591" y="1333944"/>
                </a:lnTo>
                <a:lnTo>
                  <a:pt x="1527759" y="1370469"/>
                </a:lnTo>
                <a:lnTo>
                  <a:pt x="1499946" y="1405407"/>
                </a:lnTo>
                <a:lnTo>
                  <a:pt x="1470228" y="1438694"/>
                </a:lnTo>
                <a:lnTo>
                  <a:pt x="1438694" y="1470240"/>
                </a:lnTo>
                <a:lnTo>
                  <a:pt x="1405407" y="1499958"/>
                </a:lnTo>
                <a:lnTo>
                  <a:pt x="1370457" y="1527771"/>
                </a:lnTo>
                <a:lnTo>
                  <a:pt x="1333944" y="1553591"/>
                </a:lnTo>
                <a:lnTo>
                  <a:pt x="1295920" y="1577340"/>
                </a:lnTo>
                <a:lnTo>
                  <a:pt x="1256487" y="1598942"/>
                </a:lnTo>
                <a:lnTo>
                  <a:pt x="1215732" y="1618322"/>
                </a:lnTo>
                <a:lnTo>
                  <a:pt x="1173721" y="1635366"/>
                </a:lnTo>
                <a:lnTo>
                  <a:pt x="1130541" y="1650022"/>
                </a:lnTo>
                <a:lnTo>
                  <a:pt x="1086269" y="1662201"/>
                </a:lnTo>
                <a:lnTo>
                  <a:pt x="1041006" y="1671802"/>
                </a:lnTo>
                <a:lnTo>
                  <a:pt x="994816" y="1678774"/>
                </a:lnTo>
                <a:lnTo>
                  <a:pt x="947788" y="1683016"/>
                </a:lnTo>
                <a:lnTo>
                  <a:pt x="899998" y="1684439"/>
                </a:lnTo>
                <a:lnTo>
                  <a:pt x="852208" y="1683016"/>
                </a:lnTo>
                <a:lnTo>
                  <a:pt x="805180" y="1678774"/>
                </a:lnTo>
                <a:lnTo>
                  <a:pt x="758990" y="1671802"/>
                </a:lnTo>
                <a:lnTo>
                  <a:pt x="713727" y="1662201"/>
                </a:lnTo>
                <a:lnTo>
                  <a:pt x="669455" y="1650022"/>
                </a:lnTo>
                <a:lnTo>
                  <a:pt x="626275" y="1635366"/>
                </a:lnTo>
                <a:lnTo>
                  <a:pt x="584263" y="1618322"/>
                </a:lnTo>
                <a:lnTo>
                  <a:pt x="543496" y="1598942"/>
                </a:lnTo>
                <a:lnTo>
                  <a:pt x="504075" y="1577340"/>
                </a:lnTo>
                <a:lnTo>
                  <a:pt x="466051" y="1553591"/>
                </a:lnTo>
                <a:lnTo>
                  <a:pt x="429526" y="1527771"/>
                </a:lnTo>
                <a:lnTo>
                  <a:pt x="394589" y="1499958"/>
                </a:lnTo>
                <a:lnTo>
                  <a:pt x="361302" y="1470240"/>
                </a:lnTo>
                <a:lnTo>
                  <a:pt x="329768" y="1438694"/>
                </a:lnTo>
                <a:lnTo>
                  <a:pt x="300050" y="1405407"/>
                </a:lnTo>
                <a:lnTo>
                  <a:pt x="272237" y="1370469"/>
                </a:lnTo>
                <a:lnTo>
                  <a:pt x="246405" y="1333944"/>
                </a:lnTo>
                <a:lnTo>
                  <a:pt x="222656" y="1295920"/>
                </a:lnTo>
                <a:lnTo>
                  <a:pt x="201053" y="1256499"/>
                </a:lnTo>
                <a:lnTo>
                  <a:pt x="181686" y="1215732"/>
                </a:lnTo>
                <a:lnTo>
                  <a:pt x="164630" y="1173721"/>
                </a:lnTo>
                <a:lnTo>
                  <a:pt x="149974" y="1130541"/>
                </a:lnTo>
                <a:lnTo>
                  <a:pt x="137807" y="1086281"/>
                </a:lnTo>
                <a:lnTo>
                  <a:pt x="128193" y="1041006"/>
                </a:lnTo>
                <a:lnTo>
                  <a:pt x="121234" y="994816"/>
                </a:lnTo>
                <a:lnTo>
                  <a:pt x="116992" y="947788"/>
                </a:lnTo>
                <a:lnTo>
                  <a:pt x="115557" y="899998"/>
                </a:lnTo>
                <a:lnTo>
                  <a:pt x="116992" y="852208"/>
                </a:lnTo>
                <a:lnTo>
                  <a:pt x="121246" y="805053"/>
                </a:lnTo>
                <a:lnTo>
                  <a:pt x="128193" y="759002"/>
                </a:lnTo>
                <a:lnTo>
                  <a:pt x="137807" y="713727"/>
                </a:lnTo>
                <a:lnTo>
                  <a:pt x="149974" y="669467"/>
                </a:lnTo>
                <a:lnTo>
                  <a:pt x="164630" y="626287"/>
                </a:lnTo>
                <a:lnTo>
                  <a:pt x="181686" y="584276"/>
                </a:lnTo>
                <a:lnTo>
                  <a:pt x="201053" y="543509"/>
                </a:lnTo>
                <a:lnTo>
                  <a:pt x="222656" y="504075"/>
                </a:lnTo>
                <a:lnTo>
                  <a:pt x="246405" y="466064"/>
                </a:lnTo>
                <a:lnTo>
                  <a:pt x="272237" y="429539"/>
                </a:lnTo>
                <a:lnTo>
                  <a:pt x="300050" y="394601"/>
                </a:lnTo>
                <a:lnTo>
                  <a:pt x="329768" y="361315"/>
                </a:lnTo>
                <a:lnTo>
                  <a:pt x="361302" y="329768"/>
                </a:lnTo>
                <a:lnTo>
                  <a:pt x="394589" y="300050"/>
                </a:lnTo>
                <a:lnTo>
                  <a:pt x="429526" y="272237"/>
                </a:lnTo>
                <a:lnTo>
                  <a:pt x="466051" y="246418"/>
                </a:lnTo>
                <a:lnTo>
                  <a:pt x="504075" y="222656"/>
                </a:lnTo>
                <a:lnTo>
                  <a:pt x="543496" y="201066"/>
                </a:lnTo>
                <a:lnTo>
                  <a:pt x="584263" y="181686"/>
                </a:lnTo>
                <a:lnTo>
                  <a:pt x="626275" y="164642"/>
                </a:lnTo>
                <a:lnTo>
                  <a:pt x="669455" y="149987"/>
                </a:lnTo>
                <a:lnTo>
                  <a:pt x="713727" y="137807"/>
                </a:lnTo>
                <a:lnTo>
                  <a:pt x="758990" y="128206"/>
                </a:lnTo>
                <a:lnTo>
                  <a:pt x="805180" y="121234"/>
                </a:lnTo>
                <a:lnTo>
                  <a:pt x="852208" y="116992"/>
                </a:lnTo>
                <a:lnTo>
                  <a:pt x="899998" y="115557"/>
                </a:lnTo>
                <a:lnTo>
                  <a:pt x="947788" y="116992"/>
                </a:lnTo>
                <a:lnTo>
                  <a:pt x="994816" y="121234"/>
                </a:lnTo>
                <a:lnTo>
                  <a:pt x="1041006" y="128206"/>
                </a:lnTo>
                <a:lnTo>
                  <a:pt x="1086269" y="137807"/>
                </a:lnTo>
                <a:lnTo>
                  <a:pt x="1130541" y="149987"/>
                </a:lnTo>
                <a:lnTo>
                  <a:pt x="1173721" y="164642"/>
                </a:lnTo>
                <a:lnTo>
                  <a:pt x="1215732" y="181686"/>
                </a:lnTo>
                <a:lnTo>
                  <a:pt x="1256487" y="201066"/>
                </a:lnTo>
                <a:lnTo>
                  <a:pt x="1295920" y="222656"/>
                </a:lnTo>
                <a:lnTo>
                  <a:pt x="1333944" y="246418"/>
                </a:lnTo>
                <a:lnTo>
                  <a:pt x="1370457" y="272237"/>
                </a:lnTo>
                <a:lnTo>
                  <a:pt x="1405407" y="300050"/>
                </a:lnTo>
                <a:lnTo>
                  <a:pt x="1438694" y="329768"/>
                </a:lnTo>
                <a:lnTo>
                  <a:pt x="1470228" y="361315"/>
                </a:lnTo>
                <a:lnTo>
                  <a:pt x="1499946" y="394601"/>
                </a:lnTo>
                <a:lnTo>
                  <a:pt x="1527759" y="429539"/>
                </a:lnTo>
                <a:lnTo>
                  <a:pt x="1553591" y="466064"/>
                </a:lnTo>
                <a:lnTo>
                  <a:pt x="1577340" y="504075"/>
                </a:lnTo>
                <a:lnTo>
                  <a:pt x="1598942" y="543509"/>
                </a:lnTo>
                <a:lnTo>
                  <a:pt x="1618310" y="584276"/>
                </a:lnTo>
                <a:lnTo>
                  <a:pt x="1635366" y="626287"/>
                </a:lnTo>
                <a:lnTo>
                  <a:pt x="1650022" y="669467"/>
                </a:lnTo>
                <a:lnTo>
                  <a:pt x="1662188" y="713727"/>
                </a:lnTo>
                <a:lnTo>
                  <a:pt x="1671802" y="759002"/>
                </a:lnTo>
                <a:lnTo>
                  <a:pt x="1678774" y="805192"/>
                </a:lnTo>
                <a:lnTo>
                  <a:pt x="1683004" y="852220"/>
                </a:lnTo>
                <a:lnTo>
                  <a:pt x="1684439" y="899998"/>
                </a:lnTo>
                <a:lnTo>
                  <a:pt x="1684439" y="458508"/>
                </a:lnTo>
                <a:lnTo>
                  <a:pt x="1661591" y="420230"/>
                </a:lnTo>
                <a:lnTo>
                  <a:pt x="1636776" y="382993"/>
                </a:lnTo>
                <a:lnTo>
                  <a:pt x="1610194" y="347103"/>
                </a:lnTo>
                <a:lnTo>
                  <a:pt x="1581899" y="312610"/>
                </a:lnTo>
                <a:lnTo>
                  <a:pt x="1551965" y="279565"/>
                </a:lnTo>
                <a:lnTo>
                  <a:pt x="1520444" y="248043"/>
                </a:lnTo>
                <a:lnTo>
                  <a:pt x="1487398" y="218109"/>
                </a:lnTo>
                <a:lnTo>
                  <a:pt x="1452905" y="189814"/>
                </a:lnTo>
                <a:lnTo>
                  <a:pt x="1417002" y="163233"/>
                </a:lnTo>
                <a:lnTo>
                  <a:pt x="1379778" y="138417"/>
                </a:lnTo>
                <a:lnTo>
                  <a:pt x="1341501" y="115557"/>
                </a:lnTo>
                <a:lnTo>
                  <a:pt x="1301559" y="94335"/>
                </a:lnTo>
                <a:lnTo>
                  <a:pt x="1260703" y="75209"/>
                </a:lnTo>
                <a:lnTo>
                  <a:pt x="1218755" y="58089"/>
                </a:lnTo>
                <a:lnTo>
                  <a:pt x="1175791" y="43053"/>
                </a:lnTo>
                <a:lnTo>
                  <a:pt x="1131874" y="30162"/>
                </a:lnTo>
                <a:lnTo>
                  <a:pt x="1087043" y="19469"/>
                </a:lnTo>
                <a:lnTo>
                  <a:pt x="1041387" y="11049"/>
                </a:lnTo>
                <a:lnTo>
                  <a:pt x="994943" y="4953"/>
                </a:lnTo>
                <a:lnTo>
                  <a:pt x="947801" y="1257"/>
                </a:lnTo>
                <a:lnTo>
                  <a:pt x="899998" y="0"/>
                </a:lnTo>
                <a:lnTo>
                  <a:pt x="852208" y="1257"/>
                </a:lnTo>
                <a:lnTo>
                  <a:pt x="805053" y="4953"/>
                </a:lnTo>
                <a:lnTo>
                  <a:pt x="758621" y="11049"/>
                </a:lnTo>
                <a:lnTo>
                  <a:pt x="712952" y="19469"/>
                </a:lnTo>
                <a:lnTo>
                  <a:pt x="668134" y="30162"/>
                </a:lnTo>
                <a:lnTo>
                  <a:pt x="624205" y="43053"/>
                </a:lnTo>
                <a:lnTo>
                  <a:pt x="581240" y="58089"/>
                </a:lnTo>
                <a:lnTo>
                  <a:pt x="539292" y="75209"/>
                </a:lnTo>
                <a:lnTo>
                  <a:pt x="498436" y="94335"/>
                </a:lnTo>
                <a:lnTo>
                  <a:pt x="458724" y="115430"/>
                </a:lnTo>
                <a:lnTo>
                  <a:pt x="420230" y="138417"/>
                </a:lnTo>
                <a:lnTo>
                  <a:pt x="382993" y="163233"/>
                </a:lnTo>
                <a:lnTo>
                  <a:pt x="347103" y="189814"/>
                </a:lnTo>
                <a:lnTo>
                  <a:pt x="312597" y="218109"/>
                </a:lnTo>
                <a:lnTo>
                  <a:pt x="279565" y="248043"/>
                </a:lnTo>
                <a:lnTo>
                  <a:pt x="248043" y="279565"/>
                </a:lnTo>
                <a:lnTo>
                  <a:pt x="218097" y="312610"/>
                </a:lnTo>
                <a:lnTo>
                  <a:pt x="189814" y="347103"/>
                </a:lnTo>
                <a:lnTo>
                  <a:pt x="163220" y="382993"/>
                </a:lnTo>
                <a:lnTo>
                  <a:pt x="138404" y="420230"/>
                </a:lnTo>
                <a:lnTo>
                  <a:pt x="115417" y="458736"/>
                </a:lnTo>
                <a:lnTo>
                  <a:pt x="94335" y="498436"/>
                </a:lnTo>
                <a:lnTo>
                  <a:pt x="75196" y="539305"/>
                </a:lnTo>
                <a:lnTo>
                  <a:pt x="58077" y="581240"/>
                </a:lnTo>
                <a:lnTo>
                  <a:pt x="43040" y="624205"/>
                </a:lnTo>
                <a:lnTo>
                  <a:pt x="30149" y="668134"/>
                </a:lnTo>
                <a:lnTo>
                  <a:pt x="19469" y="712965"/>
                </a:lnTo>
                <a:lnTo>
                  <a:pt x="11036" y="758621"/>
                </a:lnTo>
                <a:lnTo>
                  <a:pt x="4940" y="805192"/>
                </a:lnTo>
                <a:lnTo>
                  <a:pt x="1244" y="852220"/>
                </a:lnTo>
                <a:lnTo>
                  <a:pt x="0" y="899998"/>
                </a:lnTo>
                <a:lnTo>
                  <a:pt x="1244" y="947801"/>
                </a:lnTo>
                <a:lnTo>
                  <a:pt x="4953" y="994956"/>
                </a:lnTo>
                <a:lnTo>
                  <a:pt x="11036" y="1041387"/>
                </a:lnTo>
                <a:lnTo>
                  <a:pt x="19469" y="1087043"/>
                </a:lnTo>
                <a:lnTo>
                  <a:pt x="30149" y="1131874"/>
                </a:lnTo>
                <a:lnTo>
                  <a:pt x="43040" y="1175804"/>
                </a:lnTo>
                <a:lnTo>
                  <a:pt x="58077" y="1218768"/>
                </a:lnTo>
                <a:lnTo>
                  <a:pt x="75196" y="1260703"/>
                </a:lnTo>
                <a:lnTo>
                  <a:pt x="94335" y="1301572"/>
                </a:lnTo>
                <a:lnTo>
                  <a:pt x="115417" y="1341272"/>
                </a:lnTo>
                <a:lnTo>
                  <a:pt x="138404" y="1379778"/>
                </a:lnTo>
                <a:lnTo>
                  <a:pt x="163220" y="1417015"/>
                </a:lnTo>
                <a:lnTo>
                  <a:pt x="189814" y="1452905"/>
                </a:lnTo>
                <a:lnTo>
                  <a:pt x="218097" y="1487398"/>
                </a:lnTo>
                <a:lnTo>
                  <a:pt x="248043" y="1520444"/>
                </a:lnTo>
                <a:lnTo>
                  <a:pt x="279565" y="1551965"/>
                </a:lnTo>
                <a:lnTo>
                  <a:pt x="312597" y="1581899"/>
                </a:lnTo>
                <a:lnTo>
                  <a:pt x="347103" y="1610194"/>
                </a:lnTo>
                <a:lnTo>
                  <a:pt x="382993" y="1636776"/>
                </a:lnTo>
                <a:lnTo>
                  <a:pt x="420230" y="1661591"/>
                </a:lnTo>
                <a:lnTo>
                  <a:pt x="458724" y="1684578"/>
                </a:lnTo>
                <a:lnTo>
                  <a:pt x="498436" y="1705673"/>
                </a:lnTo>
                <a:lnTo>
                  <a:pt x="539292" y="1724799"/>
                </a:lnTo>
                <a:lnTo>
                  <a:pt x="581240" y="1741919"/>
                </a:lnTo>
                <a:lnTo>
                  <a:pt x="624205" y="1756956"/>
                </a:lnTo>
                <a:lnTo>
                  <a:pt x="668134" y="1769846"/>
                </a:lnTo>
                <a:lnTo>
                  <a:pt x="712952" y="1780540"/>
                </a:lnTo>
                <a:lnTo>
                  <a:pt x="758621" y="1788960"/>
                </a:lnTo>
                <a:lnTo>
                  <a:pt x="805053" y="1795056"/>
                </a:lnTo>
                <a:lnTo>
                  <a:pt x="852208" y="1798751"/>
                </a:lnTo>
                <a:lnTo>
                  <a:pt x="899998" y="1799996"/>
                </a:lnTo>
                <a:lnTo>
                  <a:pt x="947801" y="1798751"/>
                </a:lnTo>
                <a:lnTo>
                  <a:pt x="994943" y="1795056"/>
                </a:lnTo>
                <a:lnTo>
                  <a:pt x="1041387" y="1788960"/>
                </a:lnTo>
                <a:lnTo>
                  <a:pt x="1087043" y="1780540"/>
                </a:lnTo>
                <a:lnTo>
                  <a:pt x="1131874" y="1769846"/>
                </a:lnTo>
                <a:lnTo>
                  <a:pt x="1175791" y="1756956"/>
                </a:lnTo>
                <a:lnTo>
                  <a:pt x="1218755" y="1741919"/>
                </a:lnTo>
                <a:lnTo>
                  <a:pt x="1260703" y="1724799"/>
                </a:lnTo>
                <a:lnTo>
                  <a:pt x="1301559" y="1705673"/>
                </a:lnTo>
                <a:lnTo>
                  <a:pt x="1341272" y="1684578"/>
                </a:lnTo>
                <a:lnTo>
                  <a:pt x="1341501" y="1684439"/>
                </a:lnTo>
                <a:lnTo>
                  <a:pt x="1379778" y="1661591"/>
                </a:lnTo>
                <a:lnTo>
                  <a:pt x="1417002" y="1636776"/>
                </a:lnTo>
                <a:lnTo>
                  <a:pt x="1452905" y="1610194"/>
                </a:lnTo>
                <a:lnTo>
                  <a:pt x="1487398" y="1581899"/>
                </a:lnTo>
                <a:lnTo>
                  <a:pt x="1520444" y="1551965"/>
                </a:lnTo>
                <a:lnTo>
                  <a:pt x="1551965" y="1520444"/>
                </a:lnTo>
                <a:lnTo>
                  <a:pt x="1581899" y="1487398"/>
                </a:lnTo>
                <a:lnTo>
                  <a:pt x="1610194" y="1452905"/>
                </a:lnTo>
                <a:lnTo>
                  <a:pt x="1636776" y="1417015"/>
                </a:lnTo>
                <a:lnTo>
                  <a:pt x="1661591" y="1379778"/>
                </a:lnTo>
                <a:lnTo>
                  <a:pt x="1684578" y="1341272"/>
                </a:lnTo>
                <a:lnTo>
                  <a:pt x="1705660" y="1301572"/>
                </a:lnTo>
                <a:lnTo>
                  <a:pt x="1724799" y="1260703"/>
                </a:lnTo>
                <a:lnTo>
                  <a:pt x="1741919" y="1218768"/>
                </a:lnTo>
                <a:lnTo>
                  <a:pt x="1756956" y="1175804"/>
                </a:lnTo>
                <a:lnTo>
                  <a:pt x="1769846" y="1131874"/>
                </a:lnTo>
                <a:lnTo>
                  <a:pt x="1780540" y="1087043"/>
                </a:lnTo>
                <a:lnTo>
                  <a:pt x="1788960" y="1041387"/>
                </a:lnTo>
                <a:lnTo>
                  <a:pt x="1795056" y="994816"/>
                </a:lnTo>
                <a:lnTo>
                  <a:pt x="1798751" y="947788"/>
                </a:lnTo>
                <a:lnTo>
                  <a:pt x="1799996" y="89999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72C0EBC-A46E-B144-BF17-0E623250AE49}"/>
              </a:ext>
            </a:extLst>
          </p:cNvPr>
          <p:cNvCxnSpPr>
            <a:cxnSpLocks/>
          </p:cNvCxnSpPr>
          <p:nvPr/>
        </p:nvCxnSpPr>
        <p:spPr>
          <a:xfrm>
            <a:off x="6182484" y="5589240"/>
            <a:ext cx="0" cy="1278566"/>
          </a:xfrm>
          <a:prstGeom prst="line">
            <a:avLst/>
          </a:pr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3049971"/>
      </p:ext>
    </p:extLst>
  </p:cSld>
  <p:clrMapOvr>
    <a:masterClrMapping/>
  </p:clrMapOvr>
  <p:transition spd="slow">
    <p:wip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C9F85A4E-FF2F-489A-9DFA-1AE8A9D7E4D5}"/>
              </a:ext>
            </a:extLst>
          </p:cNvPr>
          <p:cNvGrpSpPr/>
          <p:nvPr/>
        </p:nvGrpSpPr>
        <p:grpSpPr>
          <a:xfrm>
            <a:off x="9703703" y="4290568"/>
            <a:ext cx="3134241" cy="3062379"/>
            <a:chOff x="9264352" y="4381818"/>
            <a:chExt cx="3134241" cy="3062379"/>
          </a:xfrm>
        </p:grpSpPr>
        <p:grpSp>
          <p:nvGrpSpPr>
            <p:cNvPr id="24" name="object 9">
              <a:extLst>
                <a:ext uri="{FF2B5EF4-FFF2-40B4-BE49-F238E27FC236}">
                  <a16:creationId xmlns:a16="http://schemas.microsoft.com/office/drawing/2014/main" id="{465EDC50-B862-45AE-84C7-A1E096D3E6DB}"/>
                </a:ext>
              </a:extLst>
            </p:cNvPr>
            <p:cNvGrpSpPr/>
            <p:nvPr/>
          </p:nvGrpSpPr>
          <p:grpSpPr>
            <a:xfrm>
              <a:off x="10416480" y="5598000"/>
              <a:ext cx="1846197" cy="1846197"/>
              <a:chOff x="7178042" y="5239504"/>
              <a:chExt cx="1774189" cy="1774189"/>
            </a:xfrm>
          </p:grpSpPr>
          <p:sp>
            <p:nvSpPr>
              <p:cNvPr id="28" name="object 10">
                <a:extLst>
                  <a:ext uri="{FF2B5EF4-FFF2-40B4-BE49-F238E27FC236}">
                    <a16:creationId xmlns:a16="http://schemas.microsoft.com/office/drawing/2014/main" id="{31AED3AA-DC1A-4EA7-A025-5F046F5355FF}"/>
                  </a:ext>
                </a:extLst>
              </p:cNvPr>
              <p:cNvSpPr/>
              <p:nvPr/>
            </p:nvSpPr>
            <p:spPr>
              <a:xfrm>
                <a:off x="7757534" y="5824529"/>
                <a:ext cx="579755" cy="579755"/>
              </a:xfrm>
              <a:custGeom>
                <a:avLst/>
                <a:gdLst/>
                <a:ahLst/>
                <a:cxnLst/>
                <a:rect l="l" t="t" r="r" b="b"/>
                <a:pathLst>
                  <a:path w="579754" h="579754">
                    <a:moveTo>
                      <a:pt x="579602" y="289788"/>
                    </a:moveTo>
                    <a:lnTo>
                      <a:pt x="575809" y="336797"/>
                    </a:lnTo>
                    <a:lnTo>
                      <a:pt x="564828" y="381390"/>
                    </a:lnTo>
                    <a:lnTo>
                      <a:pt x="547256" y="422971"/>
                    </a:lnTo>
                    <a:lnTo>
                      <a:pt x="523689" y="460943"/>
                    </a:lnTo>
                    <a:lnTo>
                      <a:pt x="494723" y="494711"/>
                    </a:lnTo>
                    <a:lnTo>
                      <a:pt x="460956" y="523676"/>
                    </a:lnTo>
                    <a:lnTo>
                      <a:pt x="422984" y="547243"/>
                    </a:lnTo>
                    <a:lnTo>
                      <a:pt x="381402" y="564816"/>
                    </a:lnTo>
                    <a:lnTo>
                      <a:pt x="336809" y="575797"/>
                    </a:lnTo>
                    <a:lnTo>
                      <a:pt x="289801" y="579589"/>
                    </a:lnTo>
                    <a:lnTo>
                      <a:pt x="242792" y="575797"/>
                    </a:lnTo>
                    <a:lnTo>
                      <a:pt x="198199" y="564816"/>
                    </a:lnTo>
                    <a:lnTo>
                      <a:pt x="156618" y="547243"/>
                    </a:lnTo>
                    <a:lnTo>
                      <a:pt x="118646" y="523676"/>
                    </a:lnTo>
                    <a:lnTo>
                      <a:pt x="84878" y="494711"/>
                    </a:lnTo>
                    <a:lnTo>
                      <a:pt x="55913" y="460943"/>
                    </a:lnTo>
                    <a:lnTo>
                      <a:pt x="32346" y="422971"/>
                    </a:lnTo>
                    <a:lnTo>
                      <a:pt x="14773" y="381390"/>
                    </a:lnTo>
                    <a:lnTo>
                      <a:pt x="3792" y="336797"/>
                    </a:lnTo>
                    <a:lnTo>
                      <a:pt x="0" y="289788"/>
                    </a:lnTo>
                    <a:lnTo>
                      <a:pt x="3792" y="242780"/>
                    </a:lnTo>
                    <a:lnTo>
                      <a:pt x="14773" y="198188"/>
                    </a:lnTo>
                    <a:lnTo>
                      <a:pt x="32346" y="156608"/>
                    </a:lnTo>
                    <a:lnTo>
                      <a:pt x="55913" y="118637"/>
                    </a:lnTo>
                    <a:lnTo>
                      <a:pt x="84878" y="84872"/>
                    </a:lnTo>
                    <a:lnTo>
                      <a:pt x="118646" y="55908"/>
                    </a:lnTo>
                    <a:lnTo>
                      <a:pt x="156618" y="32343"/>
                    </a:lnTo>
                    <a:lnTo>
                      <a:pt x="198199" y="14772"/>
                    </a:lnTo>
                    <a:lnTo>
                      <a:pt x="242792" y="3792"/>
                    </a:lnTo>
                    <a:lnTo>
                      <a:pt x="289801" y="0"/>
                    </a:lnTo>
                    <a:lnTo>
                      <a:pt x="336809" y="3792"/>
                    </a:lnTo>
                    <a:lnTo>
                      <a:pt x="381402" y="14772"/>
                    </a:lnTo>
                    <a:lnTo>
                      <a:pt x="422984" y="32343"/>
                    </a:lnTo>
                    <a:lnTo>
                      <a:pt x="460956" y="55908"/>
                    </a:lnTo>
                    <a:lnTo>
                      <a:pt x="494723" y="84872"/>
                    </a:lnTo>
                    <a:lnTo>
                      <a:pt x="523689" y="118637"/>
                    </a:lnTo>
                    <a:lnTo>
                      <a:pt x="547256" y="156608"/>
                    </a:lnTo>
                    <a:lnTo>
                      <a:pt x="564828" y="198188"/>
                    </a:lnTo>
                    <a:lnTo>
                      <a:pt x="575809" y="242780"/>
                    </a:lnTo>
                    <a:lnTo>
                      <a:pt x="579602" y="289788"/>
                    </a:lnTo>
                    <a:close/>
                  </a:path>
                </a:pathLst>
              </a:custGeom>
              <a:ln w="88900">
                <a:solidFill>
                  <a:srgbClr val="F2003A"/>
                </a:solidFill>
              </a:ln>
            </p:spPr>
            <p:txBody>
              <a:bodyPr wrap="square" lIns="0" tIns="0" rIns="0" bIns="0" rtlCol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endParaRPr>
              </a:p>
            </p:txBody>
          </p:sp>
          <p:sp>
            <p:nvSpPr>
              <p:cNvPr id="29" name="object 11">
                <a:extLst>
                  <a:ext uri="{FF2B5EF4-FFF2-40B4-BE49-F238E27FC236}">
                    <a16:creationId xmlns:a16="http://schemas.microsoft.com/office/drawing/2014/main" id="{76A20D40-397F-418C-AB51-B478C3E04903}"/>
                  </a:ext>
                </a:extLst>
              </p:cNvPr>
              <p:cNvSpPr/>
              <p:nvPr/>
            </p:nvSpPr>
            <p:spPr>
              <a:xfrm>
                <a:off x="7286890" y="5357038"/>
                <a:ext cx="1542415" cy="1542415"/>
              </a:xfrm>
              <a:custGeom>
                <a:avLst/>
                <a:gdLst/>
                <a:ahLst/>
                <a:cxnLst/>
                <a:rect l="l" t="t" r="r" b="b"/>
                <a:pathLst>
                  <a:path w="1542415" h="1542415">
                    <a:moveTo>
                      <a:pt x="1542364" y="771194"/>
                    </a:moveTo>
                    <a:lnTo>
                      <a:pt x="1540846" y="819965"/>
                    </a:lnTo>
                    <a:lnTo>
                      <a:pt x="1536355" y="867929"/>
                    </a:lnTo>
                    <a:lnTo>
                      <a:pt x="1528980" y="914997"/>
                    </a:lnTo>
                    <a:lnTo>
                      <a:pt x="1518811" y="961078"/>
                    </a:lnTo>
                    <a:lnTo>
                      <a:pt x="1505939" y="1006082"/>
                    </a:lnTo>
                    <a:lnTo>
                      <a:pt x="1490454" y="1049919"/>
                    </a:lnTo>
                    <a:lnTo>
                      <a:pt x="1472446" y="1092498"/>
                    </a:lnTo>
                    <a:lnTo>
                      <a:pt x="1452007" y="1133729"/>
                    </a:lnTo>
                    <a:lnTo>
                      <a:pt x="1429225" y="1173521"/>
                    </a:lnTo>
                    <a:lnTo>
                      <a:pt x="1404192" y="1211785"/>
                    </a:lnTo>
                    <a:lnTo>
                      <a:pt x="1376998" y="1248430"/>
                    </a:lnTo>
                    <a:lnTo>
                      <a:pt x="1347733" y="1283365"/>
                    </a:lnTo>
                    <a:lnTo>
                      <a:pt x="1316488" y="1316501"/>
                    </a:lnTo>
                    <a:lnTo>
                      <a:pt x="1283352" y="1347746"/>
                    </a:lnTo>
                    <a:lnTo>
                      <a:pt x="1248417" y="1377011"/>
                    </a:lnTo>
                    <a:lnTo>
                      <a:pt x="1211772" y="1404205"/>
                    </a:lnTo>
                    <a:lnTo>
                      <a:pt x="1173509" y="1429238"/>
                    </a:lnTo>
                    <a:lnTo>
                      <a:pt x="1133716" y="1452019"/>
                    </a:lnTo>
                    <a:lnTo>
                      <a:pt x="1092485" y="1472459"/>
                    </a:lnTo>
                    <a:lnTo>
                      <a:pt x="1049906" y="1490466"/>
                    </a:lnTo>
                    <a:lnTo>
                      <a:pt x="1006069" y="1505951"/>
                    </a:lnTo>
                    <a:lnTo>
                      <a:pt x="961065" y="1518823"/>
                    </a:lnTo>
                    <a:lnTo>
                      <a:pt x="914984" y="1528992"/>
                    </a:lnTo>
                    <a:lnTo>
                      <a:pt x="867916" y="1536368"/>
                    </a:lnTo>
                    <a:lnTo>
                      <a:pt x="819952" y="1540859"/>
                    </a:lnTo>
                    <a:lnTo>
                      <a:pt x="771182" y="1542376"/>
                    </a:lnTo>
                    <a:lnTo>
                      <a:pt x="722410" y="1540859"/>
                    </a:lnTo>
                    <a:lnTo>
                      <a:pt x="674445" y="1536368"/>
                    </a:lnTo>
                    <a:lnTo>
                      <a:pt x="627376" y="1528992"/>
                    </a:lnTo>
                    <a:lnTo>
                      <a:pt x="581294" y="1518823"/>
                    </a:lnTo>
                    <a:lnTo>
                      <a:pt x="536289" y="1505951"/>
                    </a:lnTo>
                    <a:lnTo>
                      <a:pt x="492452" y="1490466"/>
                    </a:lnTo>
                    <a:lnTo>
                      <a:pt x="449873" y="1472459"/>
                    </a:lnTo>
                    <a:lnTo>
                      <a:pt x="408642" y="1452019"/>
                    </a:lnTo>
                    <a:lnTo>
                      <a:pt x="368849" y="1429238"/>
                    </a:lnTo>
                    <a:lnTo>
                      <a:pt x="330585" y="1404205"/>
                    </a:lnTo>
                    <a:lnTo>
                      <a:pt x="293941" y="1377011"/>
                    </a:lnTo>
                    <a:lnTo>
                      <a:pt x="259006" y="1347746"/>
                    </a:lnTo>
                    <a:lnTo>
                      <a:pt x="225871" y="1316501"/>
                    </a:lnTo>
                    <a:lnTo>
                      <a:pt x="194626" y="1283365"/>
                    </a:lnTo>
                    <a:lnTo>
                      <a:pt x="165361" y="1248430"/>
                    </a:lnTo>
                    <a:lnTo>
                      <a:pt x="138167" y="1211785"/>
                    </a:lnTo>
                    <a:lnTo>
                      <a:pt x="113135" y="1173521"/>
                    </a:lnTo>
                    <a:lnTo>
                      <a:pt x="90354" y="1133729"/>
                    </a:lnTo>
                    <a:lnTo>
                      <a:pt x="69915" y="1092498"/>
                    </a:lnTo>
                    <a:lnTo>
                      <a:pt x="51908" y="1049919"/>
                    </a:lnTo>
                    <a:lnTo>
                      <a:pt x="36423" y="1006082"/>
                    </a:lnTo>
                    <a:lnTo>
                      <a:pt x="23552" y="961078"/>
                    </a:lnTo>
                    <a:lnTo>
                      <a:pt x="13383" y="914997"/>
                    </a:lnTo>
                    <a:lnTo>
                      <a:pt x="6008" y="867929"/>
                    </a:lnTo>
                    <a:lnTo>
                      <a:pt x="1517" y="819965"/>
                    </a:lnTo>
                    <a:lnTo>
                      <a:pt x="0" y="771194"/>
                    </a:lnTo>
                    <a:lnTo>
                      <a:pt x="1517" y="722423"/>
                    </a:lnTo>
                    <a:lnTo>
                      <a:pt x="6008" y="674457"/>
                    </a:lnTo>
                    <a:lnTo>
                      <a:pt x="13383" y="627388"/>
                    </a:lnTo>
                    <a:lnTo>
                      <a:pt x="23552" y="581306"/>
                    </a:lnTo>
                    <a:lnTo>
                      <a:pt x="36423" y="536301"/>
                    </a:lnTo>
                    <a:lnTo>
                      <a:pt x="51908" y="492463"/>
                    </a:lnTo>
                    <a:lnTo>
                      <a:pt x="69915" y="449883"/>
                    </a:lnTo>
                    <a:lnTo>
                      <a:pt x="90354" y="408651"/>
                    </a:lnTo>
                    <a:lnTo>
                      <a:pt x="113135" y="368858"/>
                    </a:lnTo>
                    <a:lnTo>
                      <a:pt x="138167" y="330594"/>
                    </a:lnTo>
                    <a:lnTo>
                      <a:pt x="165361" y="293949"/>
                    </a:lnTo>
                    <a:lnTo>
                      <a:pt x="194626" y="259013"/>
                    </a:lnTo>
                    <a:lnTo>
                      <a:pt x="225871" y="225877"/>
                    </a:lnTo>
                    <a:lnTo>
                      <a:pt x="259006" y="194631"/>
                    </a:lnTo>
                    <a:lnTo>
                      <a:pt x="293941" y="165366"/>
                    </a:lnTo>
                    <a:lnTo>
                      <a:pt x="330585" y="138172"/>
                    </a:lnTo>
                    <a:lnTo>
                      <a:pt x="368849" y="113139"/>
                    </a:lnTo>
                    <a:lnTo>
                      <a:pt x="408642" y="90357"/>
                    </a:lnTo>
                    <a:lnTo>
                      <a:pt x="449873" y="69917"/>
                    </a:lnTo>
                    <a:lnTo>
                      <a:pt x="492452" y="51910"/>
                    </a:lnTo>
                    <a:lnTo>
                      <a:pt x="536289" y="36425"/>
                    </a:lnTo>
                    <a:lnTo>
                      <a:pt x="581294" y="23552"/>
                    </a:lnTo>
                    <a:lnTo>
                      <a:pt x="627376" y="13384"/>
                    </a:lnTo>
                    <a:lnTo>
                      <a:pt x="674445" y="6008"/>
                    </a:lnTo>
                    <a:lnTo>
                      <a:pt x="722410" y="1517"/>
                    </a:lnTo>
                    <a:lnTo>
                      <a:pt x="771182" y="0"/>
                    </a:lnTo>
                    <a:lnTo>
                      <a:pt x="819952" y="1517"/>
                    </a:lnTo>
                    <a:lnTo>
                      <a:pt x="867916" y="6008"/>
                    </a:lnTo>
                    <a:lnTo>
                      <a:pt x="914984" y="13384"/>
                    </a:lnTo>
                    <a:lnTo>
                      <a:pt x="961065" y="23552"/>
                    </a:lnTo>
                    <a:lnTo>
                      <a:pt x="1006069" y="36425"/>
                    </a:lnTo>
                    <a:lnTo>
                      <a:pt x="1049906" y="51910"/>
                    </a:lnTo>
                    <a:lnTo>
                      <a:pt x="1092485" y="69917"/>
                    </a:lnTo>
                    <a:lnTo>
                      <a:pt x="1133716" y="90357"/>
                    </a:lnTo>
                    <a:lnTo>
                      <a:pt x="1173509" y="113139"/>
                    </a:lnTo>
                    <a:lnTo>
                      <a:pt x="1211772" y="138172"/>
                    </a:lnTo>
                    <a:lnTo>
                      <a:pt x="1248417" y="165366"/>
                    </a:lnTo>
                    <a:lnTo>
                      <a:pt x="1283352" y="194631"/>
                    </a:lnTo>
                    <a:lnTo>
                      <a:pt x="1316488" y="225877"/>
                    </a:lnTo>
                    <a:lnTo>
                      <a:pt x="1347733" y="259013"/>
                    </a:lnTo>
                    <a:lnTo>
                      <a:pt x="1376998" y="293949"/>
                    </a:lnTo>
                    <a:lnTo>
                      <a:pt x="1404192" y="330594"/>
                    </a:lnTo>
                    <a:lnTo>
                      <a:pt x="1429225" y="368858"/>
                    </a:lnTo>
                    <a:lnTo>
                      <a:pt x="1452007" y="408651"/>
                    </a:lnTo>
                    <a:lnTo>
                      <a:pt x="1472446" y="449883"/>
                    </a:lnTo>
                    <a:lnTo>
                      <a:pt x="1490454" y="492463"/>
                    </a:lnTo>
                    <a:lnTo>
                      <a:pt x="1505939" y="536301"/>
                    </a:lnTo>
                    <a:lnTo>
                      <a:pt x="1518811" y="581306"/>
                    </a:lnTo>
                    <a:lnTo>
                      <a:pt x="1528980" y="627388"/>
                    </a:lnTo>
                    <a:lnTo>
                      <a:pt x="1536355" y="674457"/>
                    </a:lnTo>
                    <a:lnTo>
                      <a:pt x="1540846" y="722423"/>
                    </a:lnTo>
                    <a:lnTo>
                      <a:pt x="1542364" y="771194"/>
                    </a:lnTo>
                    <a:close/>
                  </a:path>
                </a:pathLst>
              </a:custGeom>
              <a:ln w="9525">
                <a:solidFill>
                  <a:srgbClr val="F2003A"/>
                </a:solidFill>
              </a:ln>
            </p:spPr>
            <p:txBody>
              <a:bodyPr wrap="square" lIns="0" tIns="0" rIns="0" bIns="0" rtlCol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endParaRPr>
              </a:p>
            </p:txBody>
          </p:sp>
          <p:sp>
            <p:nvSpPr>
              <p:cNvPr id="30" name="object 12">
                <a:extLst>
                  <a:ext uri="{FF2B5EF4-FFF2-40B4-BE49-F238E27FC236}">
                    <a16:creationId xmlns:a16="http://schemas.microsoft.com/office/drawing/2014/main" id="{1F54A2F8-2FAF-4761-85B2-1549439D27DF}"/>
                  </a:ext>
                </a:extLst>
              </p:cNvPr>
              <p:cNvSpPr/>
              <p:nvPr/>
            </p:nvSpPr>
            <p:spPr>
              <a:xfrm>
                <a:off x="7203442" y="5264904"/>
                <a:ext cx="1723389" cy="1723389"/>
              </a:xfrm>
              <a:custGeom>
                <a:avLst/>
                <a:gdLst/>
                <a:ahLst/>
                <a:cxnLst/>
                <a:rect l="l" t="t" r="r" b="b"/>
                <a:pathLst>
                  <a:path w="1723390" h="1723390">
                    <a:moveTo>
                      <a:pt x="1723174" y="861593"/>
                    </a:moveTo>
                    <a:lnTo>
                      <a:pt x="1721810" y="910485"/>
                    </a:lnTo>
                    <a:lnTo>
                      <a:pt x="1717766" y="958661"/>
                    </a:lnTo>
                    <a:lnTo>
                      <a:pt x="1711117" y="1006049"/>
                    </a:lnTo>
                    <a:lnTo>
                      <a:pt x="1701933" y="1052576"/>
                    </a:lnTo>
                    <a:lnTo>
                      <a:pt x="1690288" y="1098169"/>
                    </a:lnTo>
                    <a:lnTo>
                      <a:pt x="1676255" y="1142756"/>
                    </a:lnTo>
                    <a:lnTo>
                      <a:pt x="1659906" y="1186264"/>
                    </a:lnTo>
                    <a:lnTo>
                      <a:pt x="1641314" y="1228619"/>
                    </a:lnTo>
                    <a:lnTo>
                      <a:pt x="1620552" y="1269751"/>
                    </a:lnTo>
                    <a:lnTo>
                      <a:pt x="1597692" y="1309584"/>
                    </a:lnTo>
                    <a:lnTo>
                      <a:pt x="1572808" y="1348048"/>
                    </a:lnTo>
                    <a:lnTo>
                      <a:pt x="1545972" y="1385069"/>
                    </a:lnTo>
                    <a:lnTo>
                      <a:pt x="1517256" y="1420574"/>
                    </a:lnTo>
                    <a:lnTo>
                      <a:pt x="1486734" y="1454491"/>
                    </a:lnTo>
                    <a:lnTo>
                      <a:pt x="1454478" y="1486747"/>
                    </a:lnTo>
                    <a:lnTo>
                      <a:pt x="1420561" y="1517269"/>
                    </a:lnTo>
                    <a:lnTo>
                      <a:pt x="1385056" y="1545984"/>
                    </a:lnTo>
                    <a:lnTo>
                      <a:pt x="1348035" y="1572821"/>
                    </a:lnTo>
                    <a:lnTo>
                      <a:pt x="1309572" y="1597705"/>
                    </a:lnTo>
                    <a:lnTo>
                      <a:pt x="1269738" y="1620564"/>
                    </a:lnTo>
                    <a:lnTo>
                      <a:pt x="1228607" y="1641326"/>
                    </a:lnTo>
                    <a:lnTo>
                      <a:pt x="1186251" y="1659918"/>
                    </a:lnTo>
                    <a:lnTo>
                      <a:pt x="1142743" y="1676267"/>
                    </a:lnTo>
                    <a:lnTo>
                      <a:pt x="1098156" y="1690301"/>
                    </a:lnTo>
                    <a:lnTo>
                      <a:pt x="1052563" y="1701946"/>
                    </a:lnTo>
                    <a:lnTo>
                      <a:pt x="1006036" y="1711129"/>
                    </a:lnTo>
                    <a:lnTo>
                      <a:pt x="958648" y="1717779"/>
                    </a:lnTo>
                    <a:lnTo>
                      <a:pt x="910472" y="1721822"/>
                    </a:lnTo>
                    <a:lnTo>
                      <a:pt x="861580" y="1723186"/>
                    </a:lnTo>
                    <a:lnTo>
                      <a:pt x="812690" y="1721822"/>
                    </a:lnTo>
                    <a:lnTo>
                      <a:pt x="764515" y="1717779"/>
                    </a:lnTo>
                    <a:lnTo>
                      <a:pt x="717128" y="1711129"/>
                    </a:lnTo>
                    <a:lnTo>
                      <a:pt x="670602" y="1701946"/>
                    </a:lnTo>
                    <a:lnTo>
                      <a:pt x="625010" y="1690301"/>
                    </a:lnTo>
                    <a:lnTo>
                      <a:pt x="580424" y="1676267"/>
                    </a:lnTo>
                    <a:lnTo>
                      <a:pt x="536917" y="1659918"/>
                    </a:lnTo>
                    <a:lnTo>
                      <a:pt x="494562" y="1641326"/>
                    </a:lnTo>
                    <a:lnTo>
                      <a:pt x="453431" y="1620564"/>
                    </a:lnTo>
                    <a:lnTo>
                      <a:pt x="413598" y="1597705"/>
                    </a:lnTo>
                    <a:lnTo>
                      <a:pt x="375135" y="1572821"/>
                    </a:lnTo>
                    <a:lnTo>
                      <a:pt x="338115" y="1545984"/>
                    </a:lnTo>
                    <a:lnTo>
                      <a:pt x="302610" y="1517269"/>
                    </a:lnTo>
                    <a:lnTo>
                      <a:pt x="268693" y="1486747"/>
                    </a:lnTo>
                    <a:lnTo>
                      <a:pt x="236438" y="1454491"/>
                    </a:lnTo>
                    <a:lnTo>
                      <a:pt x="205916" y="1420574"/>
                    </a:lnTo>
                    <a:lnTo>
                      <a:pt x="177201" y="1385069"/>
                    </a:lnTo>
                    <a:lnTo>
                      <a:pt x="150365" y="1348048"/>
                    </a:lnTo>
                    <a:lnTo>
                      <a:pt x="125480" y="1309584"/>
                    </a:lnTo>
                    <a:lnTo>
                      <a:pt x="102621" y="1269751"/>
                    </a:lnTo>
                    <a:lnTo>
                      <a:pt x="81859" y="1228619"/>
                    </a:lnTo>
                    <a:lnTo>
                      <a:pt x="63267" y="1186264"/>
                    </a:lnTo>
                    <a:lnTo>
                      <a:pt x="46918" y="1142756"/>
                    </a:lnTo>
                    <a:lnTo>
                      <a:pt x="32885" y="1098169"/>
                    </a:lnTo>
                    <a:lnTo>
                      <a:pt x="21240" y="1052576"/>
                    </a:lnTo>
                    <a:lnTo>
                      <a:pt x="12057" y="1006049"/>
                    </a:lnTo>
                    <a:lnTo>
                      <a:pt x="5407" y="958661"/>
                    </a:lnTo>
                    <a:lnTo>
                      <a:pt x="1363" y="910485"/>
                    </a:lnTo>
                    <a:lnTo>
                      <a:pt x="0" y="861593"/>
                    </a:lnTo>
                    <a:lnTo>
                      <a:pt x="1363" y="812701"/>
                    </a:lnTo>
                    <a:lnTo>
                      <a:pt x="5407" y="764525"/>
                    </a:lnTo>
                    <a:lnTo>
                      <a:pt x="12057" y="717137"/>
                    </a:lnTo>
                    <a:lnTo>
                      <a:pt x="21240" y="670610"/>
                    </a:lnTo>
                    <a:lnTo>
                      <a:pt x="32885" y="625017"/>
                    </a:lnTo>
                    <a:lnTo>
                      <a:pt x="46918" y="580430"/>
                    </a:lnTo>
                    <a:lnTo>
                      <a:pt x="63267" y="536922"/>
                    </a:lnTo>
                    <a:lnTo>
                      <a:pt x="81859" y="494566"/>
                    </a:lnTo>
                    <a:lnTo>
                      <a:pt x="102621" y="453435"/>
                    </a:lnTo>
                    <a:lnTo>
                      <a:pt x="125480" y="413602"/>
                    </a:lnTo>
                    <a:lnTo>
                      <a:pt x="150365" y="375138"/>
                    </a:lnTo>
                    <a:lnTo>
                      <a:pt x="177201" y="338117"/>
                    </a:lnTo>
                    <a:lnTo>
                      <a:pt x="205916" y="302612"/>
                    </a:lnTo>
                    <a:lnTo>
                      <a:pt x="236438" y="268695"/>
                    </a:lnTo>
                    <a:lnTo>
                      <a:pt x="268693" y="236439"/>
                    </a:lnTo>
                    <a:lnTo>
                      <a:pt x="302610" y="205917"/>
                    </a:lnTo>
                    <a:lnTo>
                      <a:pt x="338115" y="177202"/>
                    </a:lnTo>
                    <a:lnTo>
                      <a:pt x="375135" y="150365"/>
                    </a:lnTo>
                    <a:lnTo>
                      <a:pt x="413598" y="125481"/>
                    </a:lnTo>
                    <a:lnTo>
                      <a:pt x="453431" y="102621"/>
                    </a:lnTo>
                    <a:lnTo>
                      <a:pt x="494562" y="81859"/>
                    </a:lnTo>
                    <a:lnTo>
                      <a:pt x="536917" y="63267"/>
                    </a:lnTo>
                    <a:lnTo>
                      <a:pt x="580424" y="46918"/>
                    </a:lnTo>
                    <a:lnTo>
                      <a:pt x="625010" y="32885"/>
                    </a:lnTo>
                    <a:lnTo>
                      <a:pt x="670602" y="21240"/>
                    </a:lnTo>
                    <a:lnTo>
                      <a:pt x="717128" y="12057"/>
                    </a:lnTo>
                    <a:lnTo>
                      <a:pt x="764515" y="5407"/>
                    </a:lnTo>
                    <a:lnTo>
                      <a:pt x="812690" y="1363"/>
                    </a:lnTo>
                    <a:lnTo>
                      <a:pt x="861580" y="0"/>
                    </a:lnTo>
                    <a:lnTo>
                      <a:pt x="910472" y="1363"/>
                    </a:lnTo>
                    <a:lnTo>
                      <a:pt x="958648" y="5407"/>
                    </a:lnTo>
                    <a:lnTo>
                      <a:pt x="1006036" y="12057"/>
                    </a:lnTo>
                    <a:lnTo>
                      <a:pt x="1052563" y="21240"/>
                    </a:lnTo>
                    <a:lnTo>
                      <a:pt x="1098156" y="32885"/>
                    </a:lnTo>
                    <a:lnTo>
                      <a:pt x="1142743" y="46918"/>
                    </a:lnTo>
                    <a:lnTo>
                      <a:pt x="1186251" y="63267"/>
                    </a:lnTo>
                    <a:lnTo>
                      <a:pt x="1228607" y="81859"/>
                    </a:lnTo>
                    <a:lnTo>
                      <a:pt x="1269738" y="102621"/>
                    </a:lnTo>
                    <a:lnTo>
                      <a:pt x="1309572" y="125481"/>
                    </a:lnTo>
                    <a:lnTo>
                      <a:pt x="1348035" y="150365"/>
                    </a:lnTo>
                    <a:lnTo>
                      <a:pt x="1385056" y="177202"/>
                    </a:lnTo>
                    <a:lnTo>
                      <a:pt x="1420561" y="205917"/>
                    </a:lnTo>
                    <a:lnTo>
                      <a:pt x="1454478" y="236439"/>
                    </a:lnTo>
                    <a:lnTo>
                      <a:pt x="1486734" y="268695"/>
                    </a:lnTo>
                    <a:lnTo>
                      <a:pt x="1517256" y="302612"/>
                    </a:lnTo>
                    <a:lnTo>
                      <a:pt x="1545972" y="338117"/>
                    </a:lnTo>
                    <a:lnTo>
                      <a:pt x="1572808" y="375138"/>
                    </a:lnTo>
                    <a:lnTo>
                      <a:pt x="1597692" y="413602"/>
                    </a:lnTo>
                    <a:lnTo>
                      <a:pt x="1620552" y="453435"/>
                    </a:lnTo>
                    <a:lnTo>
                      <a:pt x="1641314" y="494566"/>
                    </a:lnTo>
                    <a:lnTo>
                      <a:pt x="1659906" y="536922"/>
                    </a:lnTo>
                    <a:lnTo>
                      <a:pt x="1676255" y="580430"/>
                    </a:lnTo>
                    <a:lnTo>
                      <a:pt x="1690288" y="625017"/>
                    </a:lnTo>
                    <a:lnTo>
                      <a:pt x="1701933" y="670610"/>
                    </a:lnTo>
                    <a:lnTo>
                      <a:pt x="1711117" y="717137"/>
                    </a:lnTo>
                    <a:lnTo>
                      <a:pt x="1717766" y="764525"/>
                    </a:lnTo>
                    <a:lnTo>
                      <a:pt x="1721810" y="812701"/>
                    </a:lnTo>
                    <a:lnTo>
                      <a:pt x="1723174" y="861593"/>
                    </a:lnTo>
                    <a:close/>
                  </a:path>
                </a:pathLst>
              </a:custGeom>
              <a:ln w="50800">
                <a:solidFill>
                  <a:srgbClr val="F2003A"/>
                </a:solidFill>
              </a:ln>
            </p:spPr>
            <p:txBody>
              <a:bodyPr wrap="square" lIns="0" tIns="0" rIns="0" bIns="0" rtlCol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endParaRPr>
              </a:p>
            </p:txBody>
          </p:sp>
        </p:grpSp>
        <p:grpSp>
          <p:nvGrpSpPr>
            <p:cNvPr id="25" name="object 9">
              <a:extLst>
                <a:ext uri="{FF2B5EF4-FFF2-40B4-BE49-F238E27FC236}">
                  <a16:creationId xmlns:a16="http://schemas.microsoft.com/office/drawing/2014/main" id="{ED792051-EFF6-4774-BF5A-0D424BCABC38}"/>
                </a:ext>
              </a:extLst>
            </p:cNvPr>
            <p:cNvGrpSpPr/>
            <p:nvPr/>
          </p:nvGrpSpPr>
          <p:grpSpPr>
            <a:xfrm>
              <a:off x="9264352" y="4381818"/>
              <a:ext cx="3134241" cy="2811312"/>
              <a:chOff x="6839711" y="4901182"/>
              <a:chExt cx="3371215" cy="3023870"/>
            </a:xfrm>
          </p:grpSpPr>
          <p:sp>
            <p:nvSpPr>
              <p:cNvPr id="26" name="object 10">
                <a:extLst>
                  <a:ext uri="{FF2B5EF4-FFF2-40B4-BE49-F238E27FC236}">
                    <a16:creationId xmlns:a16="http://schemas.microsoft.com/office/drawing/2014/main" id="{BE95CB44-B0D1-472E-A605-14EC54474BF0}"/>
                  </a:ext>
                </a:extLst>
              </p:cNvPr>
              <p:cNvSpPr/>
              <p:nvPr/>
            </p:nvSpPr>
            <p:spPr>
              <a:xfrm>
                <a:off x="7327899" y="5458712"/>
                <a:ext cx="2730500" cy="2313940"/>
              </a:xfrm>
              <a:custGeom>
                <a:avLst/>
                <a:gdLst/>
                <a:ahLst/>
                <a:cxnLst/>
                <a:rect l="l" t="t" r="r" b="b"/>
                <a:pathLst>
                  <a:path w="2730500" h="2313940">
                    <a:moveTo>
                      <a:pt x="2730500" y="395546"/>
                    </a:moveTo>
                    <a:lnTo>
                      <a:pt x="2677488" y="352008"/>
                    </a:lnTo>
                    <a:lnTo>
                      <a:pt x="2641941" y="324909"/>
                    </a:lnTo>
                    <a:lnTo>
                      <a:pt x="2605651" y="298756"/>
                    </a:lnTo>
                    <a:lnTo>
                      <a:pt x="2568636" y="273567"/>
                    </a:lnTo>
                    <a:lnTo>
                      <a:pt x="2530915" y="249361"/>
                    </a:lnTo>
                    <a:lnTo>
                      <a:pt x="2492505" y="226156"/>
                    </a:lnTo>
                    <a:lnTo>
                      <a:pt x="2453426" y="203971"/>
                    </a:lnTo>
                    <a:lnTo>
                      <a:pt x="2413695" y="182824"/>
                    </a:lnTo>
                    <a:lnTo>
                      <a:pt x="2373331" y="162734"/>
                    </a:lnTo>
                    <a:lnTo>
                      <a:pt x="2332353" y="143718"/>
                    </a:lnTo>
                    <a:lnTo>
                      <a:pt x="2290779" y="125796"/>
                    </a:lnTo>
                    <a:lnTo>
                      <a:pt x="2248627" y="108986"/>
                    </a:lnTo>
                    <a:lnTo>
                      <a:pt x="2205915" y="93306"/>
                    </a:lnTo>
                    <a:lnTo>
                      <a:pt x="2162663" y="78774"/>
                    </a:lnTo>
                    <a:lnTo>
                      <a:pt x="2118889" y="65409"/>
                    </a:lnTo>
                    <a:lnTo>
                      <a:pt x="2074610" y="53230"/>
                    </a:lnTo>
                    <a:lnTo>
                      <a:pt x="2029846" y="42255"/>
                    </a:lnTo>
                    <a:lnTo>
                      <a:pt x="1984615" y="32501"/>
                    </a:lnTo>
                    <a:lnTo>
                      <a:pt x="1938934" y="23989"/>
                    </a:lnTo>
                    <a:lnTo>
                      <a:pt x="1892824" y="16736"/>
                    </a:lnTo>
                    <a:lnTo>
                      <a:pt x="1846301" y="10760"/>
                    </a:lnTo>
                    <a:lnTo>
                      <a:pt x="1799385" y="6080"/>
                    </a:lnTo>
                    <a:lnTo>
                      <a:pt x="1752094" y="2714"/>
                    </a:lnTo>
                    <a:lnTo>
                      <a:pt x="1704447" y="681"/>
                    </a:lnTo>
                    <a:lnTo>
                      <a:pt x="1656460" y="0"/>
                    </a:lnTo>
                    <a:lnTo>
                      <a:pt x="1608474" y="681"/>
                    </a:lnTo>
                    <a:lnTo>
                      <a:pt x="1560827" y="2714"/>
                    </a:lnTo>
                    <a:lnTo>
                      <a:pt x="1513536" y="6080"/>
                    </a:lnTo>
                    <a:lnTo>
                      <a:pt x="1466620" y="10760"/>
                    </a:lnTo>
                    <a:lnTo>
                      <a:pt x="1420097" y="16736"/>
                    </a:lnTo>
                    <a:lnTo>
                      <a:pt x="1373987" y="23989"/>
                    </a:lnTo>
                    <a:lnTo>
                      <a:pt x="1328306" y="32501"/>
                    </a:lnTo>
                    <a:lnTo>
                      <a:pt x="1283075" y="42255"/>
                    </a:lnTo>
                    <a:lnTo>
                      <a:pt x="1238311" y="53230"/>
                    </a:lnTo>
                    <a:lnTo>
                      <a:pt x="1194032" y="65409"/>
                    </a:lnTo>
                    <a:lnTo>
                      <a:pt x="1150258" y="78774"/>
                    </a:lnTo>
                    <a:lnTo>
                      <a:pt x="1107006" y="93306"/>
                    </a:lnTo>
                    <a:lnTo>
                      <a:pt x="1064294" y="108986"/>
                    </a:lnTo>
                    <a:lnTo>
                      <a:pt x="1022142" y="125796"/>
                    </a:lnTo>
                    <a:lnTo>
                      <a:pt x="980568" y="143718"/>
                    </a:lnTo>
                    <a:lnTo>
                      <a:pt x="939590" y="162734"/>
                    </a:lnTo>
                    <a:lnTo>
                      <a:pt x="899226" y="182824"/>
                    </a:lnTo>
                    <a:lnTo>
                      <a:pt x="859495" y="203971"/>
                    </a:lnTo>
                    <a:lnTo>
                      <a:pt x="820416" y="226156"/>
                    </a:lnTo>
                    <a:lnTo>
                      <a:pt x="782006" y="249361"/>
                    </a:lnTo>
                    <a:lnTo>
                      <a:pt x="744285" y="273567"/>
                    </a:lnTo>
                    <a:lnTo>
                      <a:pt x="707270" y="298756"/>
                    </a:lnTo>
                    <a:lnTo>
                      <a:pt x="670980" y="324909"/>
                    </a:lnTo>
                    <a:lnTo>
                      <a:pt x="635433" y="352008"/>
                    </a:lnTo>
                    <a:lnTo>
                      <a:pt x="600649" y="380035"/>
                    </a:lnTo>
                    <a:lnTo>
                      <a:pt x="566644" y="408971"/>
                    </a:lnTo>
                    <a:lnTo>
                      <a:pt x="533439" y="438798"/>
                    </a:lnTo>
                    <a:lnTo>
                      <a:pt x="501050" y="469497"/>
                    </a:lnTo>
                    <a:lnTo>
                      <a:pt x="469497" y="501050"/>
                    </a:lnTo>
                    <a:lnTo>
                      <a:pt x="438798" y="533439"/>
                    </a:lnTo>
                    <a:lnTo>
                      <a:pt x="408971" y="566644"/>
                    </a:lnTo>
                    <a:lnTo>
                      <a:pt x="380035" y="600649"/>
                    </a:lnTo>
                    <a:lnTo>
                      <a:pt x="352008" y="635433"/>
                    </a:lnTo>
                    <a:lnTo>
                      <a:pt x="324909" y="670980"/>
                    </a:lnTo>
                    <a:lnTo>
                      <a:pt x="298756" y="707270"/>
                    </a:lnTo>
                    <a:lnTo>
                      <a:pt x="273567" y="744285"/>
                    </a:lnTo>
                    <a:lnTo>
                      <a:pt x="249361" y="782006"/>
                    </a:lnTo>
                    <a:lnTo>
                      <a:pt x="226156" y="820416"/>
                    </a:lnTo>
                    <a:lnTo>
                      <a:pt x="203971" y="859495"/>
                    </a:lnTo>
                    <a:lnTo>
                      <a:pt x="182824" y="899226"/>
                    </a:lnTo>
                    <a:lnTo>
                      <a:pt x="162734" y="939590"/>
                    </a:lnTo>
                    <a:lnTo>
                      <a:pt x="143718" y="980568"/>
                    </a:lnTo>
                    <a:lnTo>
                      <a:pt x="125796" y="1022142"/>
                    </a:lnTo>
                    <a:lnTo>
                      <a:pt x="108986" y="1064294"/>
                    </a:lnTo>
                    <a:lnTo>
                      <a:pt x="93306" y="1107006"/>
                    </a:lnTo>
                    <a:lnTo>
                      <a:pt x="78774" y="1150258"/>
                    </a:lnTo>
                    <a:lnTo>
                      <a:pt x="65409" y="1194032"/>
                    </a:lnTo>
                    <a:lnTo>
                      <a:pt x="53230" y="1238311"/>
                    </a:lnTo>
                    <a:lnTo>
                      <a:pt x="42255" y="1283075"/>
                    </a:lnTo>
                    <a:lnTo>
                      <a:pt x="32501" y="1328306"/>
                    </a:lnTo>
                    <a:lnTo>
                      <a:pt x="23989" y="1373987"/>
                    </a:lnTo>
                    <a:lnTo>
                      <a:pt x="16736" y="1420097"/>
                    </a:lnTo>
                    <a:lnTo>
                      <a:pt x="10760" y="1466620"/>
                    </a:lnTo>
                    <a:lnTo>
                      <a:pt x="6080" y="1513536"/>
                    </a:lnTo>
                    <a:lnTo>
                      <a:pt x="2714" y="1560827"/>
                    </a:lnTo>
                    <a:lnTo>
                      <a:pt x="681" y="1608474"/>
                    </a:lnTo>
                    <a:lnTo>
                      <a:pt x="0" y="1656461"/>
                    </a:lnTo>
                    <a:lnTo>
                      <a:pt x="681" y="1704447"/>
                    </a:lnTo>
                    <a:lnTo>
                      <a:pt x="2714" y="1752094"/>
                    </a:lnTo>
                    <a:lnTo>
                      <a:pt x="6080" y="1799385"/>
                    </a:lnTo>
                    <a:lnTo>
                      <a:pt x="10760" y="1846301"/>
                    </a:lnTo>
                    <a:lnTo>
                      <a:pt x="16736" y="1892824"/>
                    </a:lnTo>
                    <a:lnTo>
                      <a:pt x="23989" y="1938934"/>
                    </a:lnTo>
                    <a:lnTo>
                      <a:pt x="32501" y="1984615"/>
                    </a:lnTo>
                    <a:lnTo>
                      <a:pt x="42255" y="2029846"/>
                    </a:lnTo>
                    <a:lnTo>
                      <a:pt x="53230" y="2074610"/>
                    </a:lnTo>
                    <a:lnTo>
                      <a:pt x="65409" y="2118889"/>
                    </a:lnTo>
                    <a:lnTo>
                      <a:pt x="78774" y="2162663"/>
                    </a:lnTo>
                    <a:lnTo>
                      <a:pt x="93306" y="2205915"/>
                    </a:lnTo>
                    <a:lnTo>
                      <a:pt x="108986" y="2248627"/>
                    </a:lnTo>
                    <a:lnTo>
                      <a:pt x="125796" y="2290779"/>
                    </a:lnTo>
                    <a:lnTo>
                      <a:pt x="135672" y="2313687"/>
                    </a:lnTo>
                  </a:path>
                </a:pathLst>
              </a:custGeom>
              <a:ln w="304800">
                <a:solidFill>
                  <a:schemeClr val="bg1">
                    <a:lumMod val="95000"/>
                  </a:schemeClr>
                </a:solidFill>
              </a:ln>
            </p:spPr>
            <p:txBody>
              <a:bodyPr wrap="square" lIns="0" tIns="0" rIns="0" bIns="0" rtlCol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endParaRPr>
              </a:p>
            </p:txBody>
          </p:sp>
          <p:sp>
            <p:nvSpPr>
              <p:cNvPr id="27" name="object 11">
                <a:extLst>
                  <a:ext uri="{FF2B5EF4-FFF2-40B4-BE49-F238E27FC236}">
                    <a16:creationId xmlns:a16="http://schemas.microsoft.com/office/drawing/2014/main" id="{5C2208C9-5FA2-4549-B1EE-4DEE273054ED}"/>
                  </a:ext>
                </a:extLst>
              </p:cNvPr>
              <p:cNvSpPr/>
              <p:nvPr/>
            </p:nvSpPr>
            <p:spPr>
              <a:xfrm>
                <a:off x="6852411" y="4913882"/>
                <a:ext cx="3206115" cy="2858770"/>
              </a:xfrm>
              <a:custGeom>
                <a:avLst/>
                <a:gdLst/>
                <a:ahLst/>
                <a:cxnLst/>
                <a:rect l="l" t="t" r="r" b="b"/>
                <a:pathLst>
                  <a:path w="3206115" h="2858770">
                    <a:moveTo>
                      <a:pt x="3205988" y="303895"/>
                    </a:moveTo>
                    <a:lnTo>
                      <a:pt x="3141059" y="266056"/>
                    </a:lnTo>
                    <a:lnTo>
                      <a:pt x="3101128" y="244364"/>
                    </a:lnTo>
                    <a:lnTo>
                      <a:pt x="3060684" y="223511"/>
                    </a:lnTo>
                    <a:lnTo>
                      <a:pt x="3019739" y="203509"/>
                    </a:lnTo>
                    <a:lnTo>
                      <a:pt x="2978305" y="184368"/>
                    </a:lnTo>
                    <a:lnTo>
                      <a:pt x="2936394" y="166101"/>
                    </a:lnTo>
                    <a:lnTo>
                      <a:pt x="2894017" y="148720"/>
                    </a:lnTo>
                    <a:lnTo>
                      <a:pt x="2851187" y="132235"/>
                    </a:lnTo>
                    <a:lnTo>
                      <a:pt x="2807913" y="116659"/>
                    </a:lnTo>
                    <a:lnTo>
                      <a:pt x="2764210" y="102004"/>
                    </a:lnTo>
                    <a:lnTo>
                      <a:pt x="2720087" y="88281"/>
                    </a:lnTo>
                    <a:lnTo>
                      <a:pt x="2675556" y="75501"/>
                    </a:lnTo>
                    <a:lnTo>
                      <a:pt x="2630630" y="63677"/>
                    </a:lnTo>
                    <a:lnTo>
                      <a:pt x="2585320" y="52820"/>
                    </a:lnTo>
                    <a:lnTo>
                      <a:pt x="2539638" y="42941"/>
                    </a:lnTo>
                    <a:lnTo>
                      <a:pt x="2493595" y="34053"/>
                    </a:lnTo>
                    <a:lnTo>
                      <a:pt x="2447202" y="26167"/>
                    </a:lnTo>
                    <a:lnTo>
                      <a:pt x="2400472" y="19295"/>
                    </a:lnTo>
                    <a:lnTo>
                      <a:pt x="2353417" y="13448"/>
                    </a:lnTo>
                    <a:lnTo>
                      <a:pt x="2306047" y="8637"/>
                    </a:lnTo>
                    <a:lnTo>
                      <a:pt x="2258375" y="4876"/>
                    </a:lnTo>
                    <a:lnTo>
                      <a:pt x="2210412" y="2174"/>
                    </a:lnTo>
                    <a:lnTo>
                      <a:pt x="2162170" y="545"/>
                    </a:lnTo>
                    <a:lnTo>
                      <a:pt x="2113661" y="0"/>
                    </a:lnTo>
                    <a:lnTo>
                      <a:pt x="2065151" y="545"/>
                    </a:lnTo>
                    <a:lnTo>
                      <a:pt x="2016909" y="2174"/>
                    </a:lnTo>
                    <a:lnTo>
                      <a:pt x="1968946" y="4876"/>
                    </a:lnTo>
                    <a:lnTo>
                      <a:pt x="1921274" y="8637"/>
                    </a:lnTo>
                    <a:lnTo>
                      <a:pt x="1873904" y="13448"/>
                    </a:lnTo>
                    <a:lnTo>
                      <a:pt x="1826849" y="19295"/>
                    </a:lnTo>
                    <a:lnTo>
                      <a:pt x="1780119" y="26167"/>
                    </a:lnTo>
                    <a:lnTo>
                      <a:pt x="1733726" y="34053"/>
                    </a:lnTo>
                    <a:lnTo>
                      <a:pt x="1687683" y="42941"/>
                    </a:lnTo>
                    <a:lnTo>
                      <a:pt x="1642001" y="52820"/>
                    </a:lnTo>
                    <a:lnTo>
                      <a:pt x="1596691" y="63677"/>
                    </a:lnTo>
                    <a:lnTo>
                      <a:pt x="1551765" y="75501"/>
                    </a:lnTo>
                    <a:lnTo>
                      <a:pt x="1507234" y="88281"/>
                    </a:lnTo>
                    <a:lnTo>
                      <a:pt x="1463111" y="102004"/>
                    </a:lnTo>
                    <a:lnTo>
                      <a:pt x="1419408" y="116659"/>
                    </a:lnTo>
                    <a:lnTo>
                      <a:pt x="1376134" y="132235"/>
                    </a:lnTo>
                    <a:lnTo>
                      <a:pt x="1333304" y="148720"/>
                    </a:lnTo>
                    <a:lnTo>
                      <a:pt x="1290927" y="166101"/>
                    </a:lnTo>
                    <a:lnTo>
                      <a:pt x="1249016" y="184368"/>
                    </a:lnTo>
                    <a:lnTo>
                      <a:pt x="1207582" y="203509"/>
                    </a:lnTo>
                    <a:lnTo>
                      <a:pt x="1166637" y="223511"/>
                    </a:lnTo>
                    <a:lnTo>
                      <a:pt x="1126193" y="244364"/>
                    </a:lnTo>
                    <a:lnTo>
                      <a:pt x="1086262" y="266056"/>
                    </a:lnTo>
                    <a:lnTo>
                      <a:pt x="1046854" y="288575"/>
                    </a:lnTo>
                    <a:lnTo>
                      <a:pt x="1007982" y="311910"/>
                    </a:lnTo>
                    <a:lnTo>
                      <a:pt x="969657" y="336048"/>
                    </a:lnTo>
                    <a:lnTo>
                      <a:pt x="931891" y="360979"/>
                    </a:lnTo>
                    <a:lnTo>
                      <a:pt x="894696" y="386690"/>
                    </a:lnTo>
                    <a:lnTo>
                      <a:pt x="858083" y="413169"/>
                    </a:lnTo>
                    <a:lnTo>
                      <a:pt x="822064" y="440406"/>
                    </a:lnTo>
                    <a:lnTo>
                      <a:pt x="786650" y="468389"/>
                    </a:lnTo>
                    <a:lnTo>
                      <a:pt x="751854" y="497105"/>
                    </a:lnTo>
                    <a:lnTo>
                      <a:pt x="717687" y="526543"/>
                    </a:lnTo>
                    <a:lnTo>
                      <a:pt x="684160" y="556692"/>
                    </a:lnTo>
                    <a:lnTo>
                      <a:pt x="651286" y="587540"/>
                    </a:lnTo>
                    <a:lnTo>
                      <a:pt x="619075" y="619075"/>
                    </a:lnTo>
                    <a:lnTo>
                      <a:pt x="587540" y="651286"/>
                    </a:lnTo>
                    <a:lnTo>
                      <a:pt x="556692" y="684160"/>
                    </a:lnTo>
                    <a:lnTo>
                      <a:pt x="526543" y="717687"/>
                    </a:lnTo>
                    <a:lnTo>
                      <a:pt x="497105" y="751854"/>
                    </a:lnTo>
                    <a:lnTo>
                      <a:pt x="468389" y="786650"/>
                    </a:lnTo>
                    <a:lnTo>
                      <a:pt x="440406" y="822064"/>
                    </a:lnTo>
                    <a:lnTo>
                      <a:pt x="413169" y="858083"/>
                    </a:lnTo>
                    <a:lnTo>
                      <a:pt x="386690" y="894696"/>
                    </a:lnTo>
                    <a:lnTo>
                      <a:pt x="360979" y="931891"/>
                    </a:lnTo>
                    <a:lnTo>
                      <a:pt x="336048" y="969657"/>
                    </a:lnTo>
                    <a:lnTo>
                      <a:pt x="311910" y="1007982"/>
                    </a:lnTo>
                    <a:lnTo>
                      <a:pt x="288575" y="1046854"/>
                    </a:lnTo>
                    <a:lnTo>
                      <a:pt x="266056" y="1086262"/>
                    </a:lnTo>
                    <a:lnTo>
                      <a:pt x="244364" y="1126193"/>
                    </a:lnTo>
                    <a:lnTo>
                      <a:pt x="223511" y="1166637"/>
                    </a:lnTo>
                    <a:lnTo>
                      <a:pt x="203509" y="1207582"/>
                    </a:lnTo>
                    <a:lnTo>
                      <a:pt x="184368" y="1249016"/>
                    </a:lnTo>
                    <a:lnTo>
                      <a:pt x="166101" y="1290927"/>
                    </a:lnTo>
                    <a:lnTo>
                      <a:pt x="148720" y="1333304"/>
                    </a:lnTo>
                    <a:lnTo>
                      <a:pt x="132235" y="1376134"/>
                    </a:lnTo>
                    <a:lnTo>
                      <a:pt x="116659" y="1419408"/>
                    </a:lnTo>
                    <a:lnTo>
                      <a:pt x="102004" y="1463111"/>
                    </a:lnTo>
                    <a:lnTo>
                      <a:pt x="88281" y="1507234"/>
                    </a:lnTo>
                    <a:lnTo>
                      <a:pt x="75501" y="1551765"/>
                    </a:lnTo>
                    <a:lnTo>
                      <a:pt x="63677" y="1596691"/>
                    </a:lnTo>
                    <a:lnTo>
                      <a:pt x="52820" y="1642001"/>
                    </a:lnTo>
                    <a:lnTo>
                      <a:pt x="42941" y="1687683"/>
                    </a:lnTo>
                    <a:lnTo>
                      <a:pt x="34053" y="1733726"/>
                    </a:lnTo>
                    <a:lnTo>
                      <a:pt x="26167" y="1780119"/>
                    </a:lnTo>
                    <a:lnTo>
                      <a:pt x="19295" y="1826849"/>
                    </a:lnTo>
                    <a:lnTo>
                      <a:pt x="13448" y="1873904"/>
                    </a:lnTo>
                    <a:lnTo>
                      <a:pt x="8637" y="1921274"/>
                    </a:lnTo>
                    <a:lnTo>
                      <a:pt x="4876" y="1968946"/>
                    </a:lnTo>
                    <a:lnTo>
                      <a:pt x="2174" y="2016909"/>
                    </a:lnTo>
                    <a:lnTo>
                      <a:pt x="545" y="2065151"/>
                    </a:lnTo>
                    <a:lnTo>
                      <a:pt x="0" y="2113661"/>
                    </a:lnTo>
                    <a:lnTo>
                      <a:pt x="545" y="2162170"/>
                    </a:lnTo>
                    <a:lnTo>
                      <a:pt x="2174" y="2210412"/>
                    </a:lnTo>
                    <a:lnTo>
                      <a:pt x="4876" y="2258375"/>
                    </a:lnTo>
                    <a:lnTo>
                      <a:pt x="8637" y="2306047"/>
                    </a:lnTo>
                    <a:lnTo>
                      <a:pt x="13448" y="2353417"/>
                    </a:lnTo>
                    <a:lnTo>
                      <a:pt x="19295" y="2400472"/>
                    </a:lnTo>
                    <a:lnTo>
                      <a:pt x="26167" y="2447202"/>
                    </a:lnTo>
                    <a:lnTo>
                      <a:pt x="34053" y="2493595"/>
                    </a:lnTo>
                    <a:lnTo>
                      <a:pt x="42941" y="2539638"/>
                    </a:lnTo>
                    <a:lnTo>
                      <a:pt x="52820" y="2585320"/>
                    </a:lnTo>
                    <a:lnTo>
                      <a:pt x="63677" y="2630630"/>
                    </a:lnTo>
                    <a:lnTo>
                      <a:pt x="75501" y="2675556"/>
                    </a:lnTo>
                    <a:lnTo>
                      <a:pt x="88281" y="2720087"/>
                    </a:lnTo>
                    <a:lnTo>
                      <a:pt x="102004" y="2764210"/>
                    </a:lnTo>
                    <a:lnTo>
                      <a:pt x="116659" y="2807913"/>
                    </a:lnTo>
                    <a:lnTo>
                      <a:pt x="132235" y="2851187"/>
                    </a:lnTo>
                    <a:lnTo>
                      <a:pt x="135056" y="2858517"/>
                    </a:lnTo>
                  </a:path>
                </a:pathLst>
              </a:custGeom>
              <a:ln w="25400">
                <a:solidFill>
                  <a:schemeClr val="bg1">
                    <a:lumMod val="95000"/>
                  </a:schemeClr>
                </a:solidFill>
              </a:ln>
            </p:spPr>
            <p:txBody>
              <a:bodyPr wrap="square" lIns="0" tIns="0" rIns="0" bIns="0" rtlCol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endParaRPr>
              </a:p>
            </p:txBody>
          </p:sp>
        </p:grp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A460916D-490D-4653-B856-511F7031BD64}"/>
              </a:ext>
            </a:extLst>
          </p:cNvPr>
          <p:cNvSpPr/>
          <p:nvPr/>
        </p:nvSpPr>
        <p:spPr>
          <a:xfrm>
            <a:off x="0" y="0"/>
            <a:ext cx="2567608" cy="6858000"/>
          </a:xfrm>
          <a:prstGeom prst="rect">
            <a:avLst/>
          </a:prstGeom>
          <a:solidFill>
            <a:srgbClr val="F200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BB2D717-4E18-41B0-A5A7-7E2B9A943178}"/>
              </a:ext>
            </a:extLst>
          </p:cNvPr>
          <p:cNvSpPr/>
          <p:nvPr/>
        </p:nvSpPr>
        <p:spPr>
          <a:xfrm flipH="1">
            <a:off x="0" y="0"/>
            <a:ext cx="6096000" cy="6857999"/>
          </a:xfrm>
          <a:prstGeom prst="rect">
            <a:avLst/>
          </a:prstGeom>
          <a:solidFill>
            <a:srgbClr val="3437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7EE1CF2-C2F9-411D-9D91-68942BC22C98}"/>
              </a:ext>
            </a:extLst>
          </p:cNvPr>
          <p:cNvSpPr txBox="1"/>
          <p:nvPr/>
        </p:nvSpPr>
        <p:spPr>
          <a:xfrm>
            <a:off x="2643363" y="1103566"/>
            <a:ext cx="3376882" cy="45960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2200"/>
              </a:lnSpc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Neurodiverse Team</a:t>
            </a:r>
          </a:p>
          <a:p>
            <a:pPr algn="r">
              <a:lnSpc>
                <a:spcPts val="2200"/>
              </a:lnSpc>
              <a:defRPr/>
            </a:pP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+mn-cs"/>
            </a:endParaRPr>
          </a:p>
          <a:p>
            <a:pPr algn="r">
              <a:lnSpc>
                <a:spcPts val="2200"/>
              </a:lnSpc>
              <a:defRPr/>
            </a:pP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+mn-cs"/>
            </a:endParaRPr>
          </a:p>
          <a:p>
            <a:pPr algn="r">
              <a:lnSpc>
                <a:spcPts val="2200"/>
              </a:lnSpc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Experience &amp; Expertise</a:t>
            </a:r>
          </a:p>
          <a:p>
            <a:pPr marL="0" marR="0" lvl="0" indent="0" algn="r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International Presence</a:t>
            </a:r>
          </a:p>
          <a:p>
            <a:pPr marL="0" marR="0" lvl="0" indent="0" algn="r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+mn-cs"/>
            </a:endParaRPr>
          </a:p>
          <a:p>
            <a:pPr algn="r">
              <a:lnSpc>
                <a:spcPts val="2200"/>
              </a:lnSpc>
              <a:defRPr/>
            </a:pP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+mn-cs"/>
            </a:endParaRPr>
          </a:p>
          <a:p>
            <a:pPr algn="r">
              <a:lnSpc>
                <a:spcPts val="2200"/>
              </a:lnSpc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Tailored for you</a:t>
            </a:r>
          </a:p>
          <a:p>
            <a:pPr marL="0" marR="0" lvl="0" indent="0" algn="r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Buy Social </a:t>
            </a:r>
          </a:p>
          <a:p>
            <a:pPr marL="0" marR="0" lvl="0" indent="0" algn="r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en-GB" b="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Purposeful Brand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3482928-B3BD-4EE3-A52E-5F7D6C358803}"/>
              </a:ext>
            </a:extLst>
          </p:cNvPr>
          <p:cNvSpPr txBox="1"/>
          <p:nvPr/>
        </p:nvSpPr>
        <p:spPr>
          <a:xfrm>
            <a:off x="6538065" y="1041882"/>
            <a:ext cx="5357061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0" lang="en-GB" sz="15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Interactive training sessions approved and developed by neurodivergent colleagues. Training from neurodivergent trainers and experienced professionals. </a:t>
            </a:r>
          </a:p>
          <a:p>
            <a:pPr>
              <a:defRPr/>
            </a:pPr>
            <a:endParaRPr kumimoji="0" lang="en-GB" sz="15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  <a:p>
            <a:pPr>
              <a:defRPr/>
            </a:pPr>
            <a:r>
              <a:rPr kumimoji="0" lang="en-GB" sz="15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Learn from a team of D&amp;I experts with hundreds of years of combined experience in recruiting, supporting and employing neurodiverse talent.</a:t>
            </a: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5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5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Partner with a multi-cultural and multi-language organisation with operations in 9 countries and expanding globally.</a:t>
            </a: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5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5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Training includes your own examples and your colleagues valued input. Advisory services offer an approach and options that suits your business, your team and your neurodiverse colleagues.</a:t>
            </a: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5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5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Procure professional services from a supplier with 80% of its workforce in the autism spectrum, and where revenues are reinvested towards impact. </a:t>
            </a: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en-GB" sz="1500">
                <a:solidFill>
                  <a:schemeClr val="tx1">
                    <a:lumMod val="75000"/>
                    <a:lumOff val="25000"/>
                  </a:schemeClr>
                </a:solidFill>
                <a:latin typeface="Calibri Light"/>
              </a:rPr>
            </a:br>
            <a:r>
              <a:rPr kumimoji="0" lang="en-GB" sz="15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Partner with an award-winning social enterprise with a strong social mission of equity and inclusion.</a:t>
            </a:r>
          </a:p>
        </p:txBody>
      </p:sp>
      <p:sp>
        <p:nvSpPr>
          <p:cNvPr id="43" name="object 3">
            <a:extLst>
              <a:ext uri="{FF2B5EF4-FFF2-40B4-BE49-F238E27FC236}">
                <a16:creationId xmlns:a16="http://schemas.microsoft.com/office/drawing/2014/main" id="{1CB5D276-01C4-43F0-93A6-75B1131D4F77}"/>
              </a:ext>
            </a:extLst>
          </p:cNvPr>
          <p:cNvSpPr txBox="1">
            <a:spLocks/>
          </p:cNvSpPr>
          <p:nvPr/>
        </p:nvSpPr>
        <p:spPr>
          <a:xfrm>
            <a:off x="6626122" y="422276"/>
            <a:ext cx="5357061" cy="5237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ts val="4190"/>
              </a:lnSpc>
              <a:spcBef>
                <a:spcPts val="100"/>
              </a:spcBef>
            </a:pPr>
            <a:r>
              <a:rPr lang="en-GB" sz="3200">
                <a:latin typeface="Source Sans Pro" panose="020B0503030403020204" pitchFamily="34" charset="0"/>
                <a:ea typeface="Source Sans Pro" panose="020B0503030403020204" pitchFamily="34" charset="0"/>
              </a:rPr>
              <a:t>Reasons to partner with us</a:t>
            </a:r>
          </a:p>
        </p:txBody>
      </p:sp>
    </p:spTree>
    <p:extLst>
      <p:ext uri="{BB962C8B-B14F-4D97-AF65-F5344CB8AC3E}">
        <p14:creationId xmlns:p14="http://schemas.microsoft.com/office/powerpoint/2010/main" val="14320342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By the end of this session, you will: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9F85A4E-FF2F-489A-9DFA-1AE8A9D7E4D5}"/>
              </a:ext>
            </a:extLst>
          </p:cNvPr>
          <p:cNvGrpSpPr/>
          <p:nvPr/>
        </p:nvGrpSpPr>
        <p:grpSpPr>
          <a:xfrm>
            <a:off x="9703703" y="4290568"/>
            <a:ext cx="3134241" cy="3062379"/>
            <a:chOff x="9264352" y="4381818"/>
            <a:chExt cx="3134241" cy="3062379"/>
          </a:xfrm>
        </p:grpSpPr>
        <p:grpSp>
          <p:nvGrpSpPr>
            <p:cNvPr id="24" name="object 9">
              <a:extLst>
                <a:ext uri="{FF2B5EF4-FFF2-40B4-BE49-F238E27FC236}">
                  <a16:creationId xmlns:a16="http://schemas.microsoft.com/office/drawing/2014/main" id="{465EDC50-B862-45AE-84C7-A1E096D3E6DB}"/>
                </a:ext>
              </a:extLst>
            </p:cNvPr>
            <p:cNvGrpSpPr/>
            <p:nvPr/>
          </p:nvGrpSpPr>
          <p:grpSpPr>
            <a:xfrm>
              <a:off x="10416480" y="5598000"/>
              <a:ext cx="1846197" cy="1846197"/>
              <a:chOff x="7178042" y="5239504"/>
              <a:chExt cx="1774189" cy="1774189"/>
            </a:xfrm>
          </p:grpSpPr>
          <p:sp>
            <p:nvSpPr>
              <p:cNvPr id="28" name="object 10">
                <a:extLst>
                  <a:ext uri="{FF2B5EF4-FFF2-40B4-BE49-F238E27FC236}">
                    <a16:creationId xmlns:a16="http://schemas.microsoft.com/office/drawing/2014/main" id="{31AED3AA-DC1A-4EA7-A025-5F046F5355FF}"/>
                  </a:ext>
                </a:extLst>
              </p:cNvPr>
              <p:cNvSpPr/>
              <p:nvPr/>
            </p:nvSpPr>
            <p:spPr>
              <a:xfrm>
                <a:off x="7757534" y="5824529"/>
                <a:ext cx="579755" cy="579755"/>
              </a:xfrm>
              <a:custGeom>
                <a:avLst/>
                <a:gdLst/>
                <a:ahLst/>
                <a:cxnLst/>
                <a:rect l="l" t="t" r="r" b="b"/>
                <a:pathLst>
                  <a:path w="579754" h="579754">
                    <a:moveTo>
                      <a:pt x="579602" y="289788"/>
                    </a:moveTo>
                    <a:lnTo>
                      <a:pt x="575809" y="336797"/>
                    </a:lnTo>
                    <a:lnTo>
                      <a:pt x="564828" y="381390"/>
                    </a:lnTo>
                    <a:lnTo>
                      <a:pt x="547256" y="422971"/>
                    </a:lnTo>
                    <a:lnTo>
                      <a:pt x="523689" y="460943"/>
                    </a:lnTo>
                    <a:lnTo>
                      <a:pt x="494723" y="494711"/>
                    </a:lnTo>
                    <a:lnTo>
                      <a:pt x="460956" y="523676"/>
                    </a:lnTo>
                    <a:lnTo>
                      <a:pt x="422984" y="547243"/>
                    </a:lnTo>
                    <a:lnTo>
                      <a:pt x="381402" y="564816"/>
                    </a:lnTo>
                    <a:lnTo>
                      <a:pt x="336809" y="575797"/>
                    </a:lnTo>
                    <a:lnTo>
                      <a:pt x="289801" y="579589"/>
                    </a:lnTo>
                    <a:lnTo>
                      <a:pt x="242792" y="575797"/>
                    </a:lnTo>
                    <a:lnTo>
                      <a:pt x="198199" y="564816"/>
                    </a:lnTo>
                    <a:lnTo>
                      <a:pt x="156618" y="547243"/>
                    </a:lnTo>
                    <a:lnTo>
                      <a:pt x="118646" y="523676"/>
                    </a:lnTo>
                    <a:lnTo>
                      <a:pt x="84878" y="494711"/>
                    </a:lnTo>
                    <a:lnTo>
                      <a:pt x="55913" y="460943"/>
                    </a:lnTo>
                    <a:lnTo>
                      <a:pt x="32346" y="422971"/>
                    </a:lnTo>
                    <a:lnTo>
                      <a:pt x="14773" y="381390"/>
                    </a:lnTo>
                    <a:lnTo>
                      <a:pt x="3792" y="336797"/>
                    </a:lnTo>
                    <a:lnTo>
                      <a:pt x="0" y="289788"/>
                    </a:lnTo>
                    <a:lnTo>
                      <a:pt x="3792" y="242780"/>
                    </a:lnTo>
                    <a:lnTo>
                      <a:pt x="14773" y="198188"/>
                    </a:lnTo>
                    <a:lnTo>
                      <a:pt x="32346" y="156608"/>
                    </a:lnTo>
                    <a:lnTo>
                      <a:pt x="55913" y="118637"/>
                    </a:lnTo>
                    <a:lnTo>
                      <a:pt x="84878" y="84872"/>
                    </a:lnTo>
                    <a:lnTo>
                      <a:pt x="118646" y="55908"/>
                    </a:lnTo>
                    <a:lnTo>
                      <a:pt x="156618" y="32343"/>
                    </a:lnTo>
                    <a:lnTo>
                      <a:pt x="198199" y="14772"/>
                    </a:lnTo>
                    <a:lnTo>
                      <a:pt x="242792" y="3792"/>
                    </a:lnTo>
                    <a:lnTo>
                      <a:pt x="289801" y="0"/>
                    </a:lnTo>
                    <a:lnTo>
                      <a:pt x="336809" y="3792"/>
                    </a:lnTo>
                    <a:lnTo>
                      <a:pt x="381402" y="14772"/>
                    </a:lnTo>
                    <a:lnTo>
                      <a:pt x="422984" y="32343"/>
                    </a:lnTo>
                    <a:lnTo>
                      <a:pt x="460956" y="55908"/>
                    </a:lnTo>
                    <a:lnTo>
                      <a:pt x="494723" y="84872"/>
                    </a:lnTo>
                    <a:lnTo>
                      <a:pt x="523689" y="118637"/>
                    </a:lnTo>
                    <a:lnTo>
                      <a:pt x="547256" y="156608"/>
                    </a:lnTo>
                    <a:lnTo>
                      <a:pt x="564828" y="198188"/>
                    </a:lnTo>
                    <a:lnTo>
                      <a:pt x="575809" y="242780"/>
                    </a:lnTo>
                    <a:lnTo>
                      <a:pt x="579602" y="289788"/>
                    </a:lnTo>
                    <a:close/>
                  </a:path>
                </a:pathLst>
              </a:custGeom>
              <a:ln w="88900">
                <a:solidFill>
                  <a:srgbClr val="F2003A"/>
                </a:solidFill>
              </a:ln>
            </p:spPr>
            <p:txBody>
              <a:bodyPr wrap="square" lIns="0" tIns="0" rIns="0" bIns="0" rtlCol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endParaRPr>
              </a:p>
            </p:txBody>
          </p:sp>
          <p:sp>
            <p:nvSpPr>
              <p:cNvPr id="29" name="object 11">
                <a:extLst>
                  <a:ext uri="{FF2B5EF4-FFF2-40B4-BE49-F238E27FC236}">
                    <a16:creationId xmlns:a16="http://schemas.microsoft.com/office/drawing/2014/main" id="{76A20D40-397F-418C-AB51-B478C3E04903}"/>
                  </a:ext>
                </a:extLst>
              </p:cNvPr>
              <p:cNvSpPr/>
              <p:nvPr/>
            </p:nvSpPr>
            <p:spPr>
              <a:xfrm>
                <a:off x="7286890" y="5357038"/>
                <a:ext cx="1542415" cy="1542415"/>
              </a:xfrm>
              <a:custGeom>
                <a:avLst/>
                <a:gdLst/>
                <a:ahLst/>
                <a:cxnLst/>
                <a:rect l="l" t="t" r="r" b="b"/>
                <a:pathLst>
                  <a:path w="1542415" h="1542415">
                    <a:moveTo>
                      <a:pt x="1542364" y="771194"/>
                    </a:moveTo>
                    <a:lnTo>
                      <a:pt x="1540846" y="819965"/>
                    </a:lnTo>
                    <a:lnTo>
                      <a:pt x="1536355" y="867929"/>
                    </a:lnTo>
                    <a:lnTo>
                      <a:pt x="1528980" y="914997"/>
                    </a:lnTo>
                    <a:lnTo>
                      <a:pt x="1518811" y="961078"/>
                    </a:lnTo>
                    <a:lnTo>
                      <a:pt x="1505939" y="1006082"/>
                    </a:lnTo>
                    <a:lnTo>
                      <a:pt x="1490454" y="1049919"/>
                    </a:lnTo>
                    <a:lnTo>
                      <a:pt x="1472446" y="1092498"/>
                    </a:lnTo>
                    <a:lnTo>
                      <a:pt x="1452007" y="1133729"/>
                    </a:lnTo>
                    <a:lnTo>
                      <a:pt x="1429225" y="1173521"/>
                    </a:lnTo>
                    <a:lnTo>
                      <a:pt x="1404192" y="1211785"/>
                    </a:lnTo>
                    <a:lnTo>
                      <a:pt x="1376998" y="1248430"/>
                    </a:lnTo>
                    <a:lnTo>
                      <a:pt x="1347733" y="1283365"/>
                    </a:lnTo>
                    <a:lnTo>
                      <a:pt x="1316488" y="1316501"/>
                    </a:lnTo>
                    <a:lnTo>
                      <a:pt x="1283352" y="1347746"/>
                    </a:lnTo>
                    <a:lnTo>
                      <a:pt x="1248417" y="1377011"/>
                    </a:lnTo>
                    <a:lnTo>
                      <a:pt x="1211772" y="1404205"/>
                    </a:lnTo>
                    <a:lnTo>
                      <a:pt x="1173509" y="1429238"/>
                    </a:lnTo>
                    <a:lnTo>
                      <a:pt x="1133716" y="1452019"/>
                    </a:lnTo>
                    <a:lnTo>
                      <a:pt x="1092485" y="1472459"/>
                    </a:lnTo>
                    <a:lnTo>
                      <a:pt x="1049906" y="1490466"/>
                    </a:lnTo>
                    <a:lnTo>
                      <a:pt x="1006069" y="1505951"/>
                    </a:lnTo>
                    <a:lnTo>
                      <a:pt x="961065" y="1518823"/>
                    </a:lnTo>
                    <a:lnTo>
                      <a:pt x="914984" y="1528992"/>
                    </a:lnTo>
                    <a:lnTo>
                      <a:pt x="867916" y="1536368"/>
                    </a:lnTo>
                    <a:lnTo>
                      <a:pt x="819952" y="1540859"/>
                    </a:lnTo>
                    <a:lnTo>
                      <a:pt x="771182" y="1542376"/>
                    </a:lnTo>
                    <a:lnTo>
                      <a:pt x="722410" y="1540859"/>
                    </a:lnTo>
                    <a:lnTo>
                      <a:pt x="674445" y="1536368"/>
                    </a:lnTo>
                    <a:lnTo>
                      <a:pt x="627376" y="1528992"/>
                    </a:lnTo>
                    <a:lnTo>
                      <a:pt x="581294" y="1518823"/>
                    </a:lnTo>
                    <a:lnTo>
                      <a:pt x="536289" y="1505951"/>
                    </a:lnTo>
                    <a:lnTo>
                      <a:pt x="492452" y="1490466"/>
                    </a:lnTo>
                    <a:lnTo>
                      <a:pt x="449873" y="1472459"/>
                    </a:lnTo>
                    <a:lnTo>
                      <a:pt x="408642" y="1452019"/>
                    </a:lnTo>
                    <a:lnTo>
                      <a:pt x="368849" y="1429238"/>
                    </a:lnTo>
                    <a:lnTo>
                      <a:pt x="330585" y="1404205"/>
                    </a:lnTo>
                    <a:lnTo>
                      <a:pt x="293941" y="1377011"/>
                    </a:lnTo>
                    <a:lnTo>
                      <a:pt x="259006" y="1347746"/>
                    </a:lnTo>
                    <a:lnTo>
                      <a:pt x="225871" y="1316501"/>
                    </a:lnTo>
                    <a:lnTo>
                      <a:pt x="194626" y="1283365"/>
                    </a:lnTo>
                    <a:lnTo>
                      <a:pt x="165361" y="1248430"/>
                    </a:lnTo>
                    <a:lnTo>
                      <a:pt x="138167" y="1211785"/>
                    </a:lnTo>
                    <a:lnTo>
                      <a:pt x="113135" y="1173521"/>
                    </a:lnTo>
                    <a:lnTo>
                      <a:pt x="90354" y="1133729"/>
                    </a:lnTo>
                    <a:lnTo>
                      <a:pt x="69915" y="1092498"/>
                    </a:lnTo>
                    <a:lnTo>
                      <a:pt x="51908" y="1049919"/>
                    </a:lnTo>
                    <a:lnTo>
                      <a:pt x="36423" y="1006082"/>
                    </a:lnTo>
                    <a:lnTo>
                      <a:pt x="23552" y="961078"/>
                    </a:lnTo>
                    <a:lnTo>
                      <a:pt x="13383" y="914997"/>
                    </a:lnTo>
                    <a:lnTo>
                      <a:pt x="6008" y="867929"/>
                    </a:lnTo>
                    <a:lnTo>
                      <a:pt x="1517" y="819965"/>
                    </a:lnTo>
                    <a:lnTo>
                      <a:pt x="0" y="771194"/>
                    </a:lnTo>
                    <a:lnTo>
                      <a:pt x="1517" y="722423"/>
                    </a:lnTo>
                    <a:lnTo>
                      <a:pt x="6008" y="674457"/>
                    </a:lnTo>
                    <a:lnTo>
                      <a:pt x="13383" y="627388"/>
                    </a:lnTo>
                    <a:lnTo>
                      <a:pt x="23552" y="581306"/>
                    </a:lnTo>
                    <a:lnTo>
                      <a:pt x="36423" y="536301"/>
                    </a:lnTo>
                    <a:lnTo>
                      <a:pt x="51908" y="492463"/>
                    </a:lnTo>
                    <a:lnTo>
                      <a:pt x="69915" y="449883"/>
                    </a:lnTo>
                    <a:lnTo>
                      <a:pt x="90354" y="408651"/>
                    </a:lnTo>
                    <a:lnTo>
                      <a:pt x="113135" y="368858"/>
                    </a:lnTo>
                    <a:lnTo>
                      <a:pt x="138167" y="330594"/>
                    </a:lnTo>
                    <a:lnTo>
                      <a:pt x="165361" y="293949"/>
                    </a:lnTo>
                    <a:lnTo>
                      <a:pt x="194626" y="259013"/>
                    </a:lnTo>
                    <a:lnTo>
                      <a:pt x="225871" y="225877"/>
                    </a:lnTo>
                    <a:lnTo>
                      <a:pt x="259006" y="194631"/>
                    </a:lnTo>
                    <a:lnTo>
                      <a:pt x="293941" y="165366"/>
                    </a:lnTo>
                    <a:lnTo>
                      <a:pt x="330585" y="138172"/>
                    </a:lnTo>
                    <a:lnTo>
                      <a:pt x="368849" y="113139"/>
                    </a:lnTo>
                    <a:lnTo>
                      <a:pt x="408642" y="90357"/>
                    </a:lnTo>
                    <a:lnTo>
                      <a:pt x="449873" y="69917"/>
                    </a:lnTo>
                    <a:lnTo>
                      <a:pt x="492452" y="51910"/>
                    </a:lnTo>
                    <a:lnTo>
                      <a:pt x="536289" y="36425"/>
                    </a:lnTo>
                    <a:lnTo>
                      <a:pt x="581294" y="23552"/>
                    </a:lnTo>
                    <a:lnTo>
                      <a:pt x="627376" y="13384"/>
                    </a:lnTo>
                    <a:lnTo>
                      <a:pt x="674445" y="6008"/>
                    </a:lnTo>
                    <a:lnTo>
                      <a:pt x="722410" y="1517"/>
                    </a:lnTo>
                    <a:lnTo>
                      <a:pt x="771182" y="0"/>
                    </a:lnTo>
                    <a:lnTo>
                      <a:pt x="819952" y="1517"/>
                    </a:lnTo>
                    <a:lnTo>
                      <a:pt x="867916" y="6008"/>
                    </a:lnTo>
                    <a:lnTo>
                      <a:pt x="914984" y="13384"/>
                    </a:lnTo>
                    <a:lnTo>
                      <a:pt x="961065" y="23552"/>
                    </a:lnTo>
                    <a:lnTo>
                      <a:pt x="1006069" y="36425"/>
                    </a:lnTo>
                    <a:lnTo>
                      <a:pt x="1049906" y="51910"/>
                    </a:lnTo>
                    <a:lnTo>
                      <a:pt x="1092485" y="69917"/>
                    </a:lnTo>
                    <a:lnTo>
                      <a:pt x="1133716" y="90357"/>
                    </a:lnTo>
                    <a:lnTo>
                      <a:pt x="1173509" y="113139"/>
                    </a:lnTo>
                    <a:lnTo>
                      <a:pt x="1211772" y="138172"/>
                    </a:lnTo>
                    <a:lnTo>
                      <a:pt x="1248417" y="165366"/>
                    </a:lnTo>
                    <a:lnTo>
                      <a:pt x="1283352" y="194631"/>
                    </a:lnTo>
                    <a:lnTo>
                      <a:pt x="1316488" y="225877"/>
                    </a:lnTo>
                    <a:lnTo>
                      <a:pt x="1347733" y="259013"/>
                    </a:lnTo>
                    <a:lnTo>
                      <a:pt x="1376998" y="293949"/>
                    </a:lnTo>
                    <a:lnTo>
                      <a:pt x="1404192" y="330594"/>
                    </a:lnTo>
                    <a:lnTo>
                      <a:pt x="1429225" y="368858"/>
                    </a:lnTo>
                    <a:lnTo>
                      <a:pt x="1452007" y="408651"/>
                    </a:lnTo>
                    <a:lnTo>
                      <a:pt x="1472446" y="449883"/>
                    </a:lnTo>
                    <a:lnTo>
                      <a:pt x="1490454" y="492463"/>
                    </a:lnTo>
                    <a:lnTo>
                      <a:pt x="1505939" y="536301"/>
                    </a:lnTo>
                    <a:lnTo>
                      <a:pt x="1518811" y="581306"/>
                    </a:lnTo>
                    <a:lnTo>
                      <a:pt x="1528980" y="627388"/>
                    </a:lnTo>
                    <a:lnTo>
                      <a:pt x="1536355" y="674457"/>
                    </a:lnTo>
                    <a:lnTo>
                      <a:pt x="1540846" y="722423"/>
                    </a:lnTo>
                    <a:lnTo>
                      <a:pt x="1542364" y="771194"/>
                    </a:lnTo>
                    <a:close/>
                  </a:path>
                </a:pathLst>
              </a:custGeom>
              <a:ln w="9525">
                <a:solidFill>
                  <a:srgbClr val="F2003A"/>
                </a:solidFill>
              </a:ln>
            </p:spPr>
            <p:txBody>
              <a:bodyPr wrap="square" lIns="0" tIns="0" rIns="0" bIns="0" rtlCol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endParaRPr>
              </a:p>
            </p:txBody>
          </p:sp>
          <p:sp>
            <p:nvSpPr>
              <p:cNvPr id="30" name="object 12">
                <a:extLst>
                  <a:ext uri="{FF2B5EF4-FFF2-40B4-BE49-F238E27FC236}">
                    <a16:creationId xmlns:a16="http://schemas.microsoft.com/office/drawing/2014/main" id="{1F54A2F8-2FAF-4761-85B2-1549439D27DF}"/>
                  </a:ext>
                </a:extLst>
              </p:cNvPr>
              <p:cNvSpPr/>
              <p:nvPr/>
            </p:nvSpPr>
            <p:spPr>
              <a:xfrm>
                <a:off x="7203442" y="5264904"/>
                <a:ext cx="1723389" cy="1723389"/>
              </a:xfrm>
              <a:custGeom>
                <a:avLst/>
                <a:gdLst/>
                <a:ahLst/>
                <a:cxnLst/>
                <a:rect l="l" t="t" r="r" b="b"/>
                <a:pathLst>
                  <a:path w="1723390" h="1723390">
                    <a:moveTo>
                      <a:pt x="1723174" y="861593"/>
                    </a:moveTo>
                    <a:lnTo>
                      <a:pt x="1721810" y="910485"/>
                    </a:lnTo>
                    <a:lnTo>
                      <a:pt x="1717766" y="958661"/>
                    </a:lnTo>
                    <a:lnTo>
                      <a:pt x="1711117" y="1006049"/>
                    </a:lnTo>
                    <a:lnTo>
                      <a:pt x="1701933" y="1052576"/>
                    </a:lnTo>
                    <a:lnTo>
                      <a:pt x="1690288" y="1098169"/>
                    </a:lnTo>
                    <a:lnTo>
                      <a:pt x="1676255" y="1142756"/>
                    </a:lnTo>
                    <a:lnTo>
                      <a:pt x="1659906" y="1186264"/>
                    </a:lnTo>
                    <a:lnTo>
                      <a:pt x="1641314" y="1228619"/>
                    </a:lnTo>
                    <a:lnTo>
                      <a:pt x="1620552" y="1269751"/>
                    </a:lnTo>
                    <a:lnTo>
                      <a:pt x="1597692" y="1309584"/>
                    </a:lnTo>
                    <a:lnTo>
                      <a:pt x="1572808" y="1348048"/>
                    </a:lnTo>
                    <a:lnTo>
                      <a:pt x="1545972" y="1385069"/>
                    </a:lnTo>
                    <a:lnTo>
                      <a:pt x="1517256" y="1420574"/>
                    </a:lnTo>
                    <a:lnTo>
                      <a:pt x="1486734" y="1454491"/>
                    </a:lnTo>
                    <a:lnTo>
                      <a:pt x="1454478" y="1486747"/>
                    </a:lnTo>
                    <a:lnTo>
                      <a:pt x="1420561" y="1517269"/>
                    </a:lnTo>
                    <a:lnTo>
                      <a:pt x="1385056" y="1545984"/>
                    </a:lnTo>
                    <a:lnTo>
                      <a:pt x="1348035" y="1572821"/>
                    </a:lnTo>
                    <a:lnTo>
                      <a:pt x="1309572" y="1597705"/>
                    </a:lnTo>
                    <a:lnTo>
                      <a:pt x="1269738" y="1620564"/>
                    </a:lnTo>
                    <a:lnTo>
                      <a:pt x="1228607" y="1641326"/>
                    </a:lnTo>
                    <a:lnTo>
                      <a:pt x="1186251" y="1659918"/>
                    </a:lnTo>
                    <a:lnTo>
                      <a:pt x="1142743" y="1676267"/>
                    </a:lnTo>
                    <a:lnTo>
                      <a:pt x="1098156" y="1690301"/>
                    </a:lnTo>
                    <a:lnTo>
                      <a:pt x="1052563" y="1701946"/>
                    </a:lnTo>
                    <a:lnTo>
                      <a:pt x="1006036" y="1711129"/>
                    </a:lnTo>
                    <a:lnTo>
                      <a:pt x="958648" y="1717779"/>
                    </a:lnTo>
                    <a:lnTo>
                      <a:pt x="910472" y="1721822"/>
                    </a:lnTo>
                    <a:lnTo>
                      <a:pt x="861580" y="1723186"/>
                    </a:lnTo>
                    <a:lnTo>
                      <a:pt x="812690" y="1721822"/>
                    </a:lnTo>
                    <a:lnTo>
                      <a:pt x="764515" y="1717779"/>
                    </a:lnTo>
                    <a:lnTo>
                      <a:pt x="717128" y="1711129"/>
                    </a:lnTo>
                    <a:lnTo>
                      <a:pt x="670602" y="1701946"/>
                    </a:lnTo>
                    <a:lnTo>
                      <a:pt x="625010" y="1690301"/>
                    </a:lnTo>
                    <a:lnTo>
                      <a:pt x="580424" y="1676267"/>
                    </a:lnTo>
                    <a:lnTo>
                      <a:pt x="536917" y="1659918"/>
                    </a:lnTo>
                    <a:lnTo>
                      <a:pt x="494562" y="1641326"/>
                    </a:lnTo>
                    <a:lnTo>
                      <a:pt x="453431" y="1620564"/>
                    </a:lnTo>
                    <a:lnTo>
                      <a:pt x="413598" y="1597705"/>
                    </a:lnTo>
                    <a:lnTo>
                      <a:pt x="375135" y="1572821"/>
                    </a:lnTo>
                    <a:lnTo>
                      <a:pt x="338115" y="1545984"/>
                    </a:lnTo>
                    <a:lnTo>
                      <a:pt x="302610" y="1517269"/>
                    </a:lnTo>
                    <a:lnTo>
                      <a:pt x="268693" y="1486747"/>
                    </a:lnTo>
                    <a:lnTo>
                      <a:pt x="236438" y="1454491"/>
                    </a:lnTo>
                    <a:lnTo>
                      <a:pt x="205916" y="1420574"/>
                    </a:lnTo>
                    <a:lnTo>
                      <a:pt x="177201" y="1385069"/>
                    </a:lnTo>
                    <a:lnTo>
                      <a:pt x="150365" y="1348048"/>
                    </a:lnTo>
                    <a:lnTo>
                      <a:pt x="125480" y="1309584"/>
                    </a:lnTo>
                    <a:lnTo>
                      <a:pt x="102621" y="1269751"/>
                    </a:lnTo>
                    <a:lnTo>
                      <a:pt x="81859" y="1228619"/>
                    </a:lnTo>
                    <a:lnTo>
                      <a:pt x="63267" y="1186264"/>
                    </a:lnTo>
                    <a:lnTo>
                      <a:pt x="46918" y="1142756"/>
                    </a:lnTo>
                    <a:lnTo>
                      <a:pt x="32885" y="1098169"/>
                    </a:lnTo>
                    <a:lnTo>
                      <a:pt x="21240" y="1052576"/>
                    </a:lnTo>
                    <a:lnTo>
                      <a:pt x="12057" y="1006049"/>
                    </a:lnTo>
                    <a:lnTo>
                      <a:pt x="5407" y="958661"/>
                    </a:lnTo>
                    <a:lnTo>
                      <a:pt x="1363" y="910485"/>
                    </a:lnTo>
                    <a:lnTo>
                      <a:pt x="0" y="861593"/>
                    </a:lnTo>
                    <a:lnTo>
                      <a:pt x="1363" y="812701"/>
                    </a:lnTo>
                    <a:lnTo>
                      <a:pt x="5407" y="764525"/>
                    </a:lnTo>
                    <a:lnTo>
                      <a:pt x="12057" y="717137"/>
                    </a:lnTo>
                    <a:lnTo>
                      <a:pt x="21240" y="670610"/>
                    </a:lnTo>
                    <a:lnTo>
                      <a:pt x="32885" y="625017"/>
                    </a:lnTo>
                    <a:lnTo>
                      <a:pt x="46918" y="580430"/>
                    </a:lnTo>
                    <a:lnTo>
                      <a:pt x="63267" y="536922"/>
                    </a:lnTo>
                    <a:lnTo>
                      <a:pt x="81859" y="494566"/>
                    </a:lnTo>
                    <a:lnTo>
                      <a:pt x="102621" y="453435"/>
                    </a:lnTo>
                    <a:lnTo>
                      <a:pt x="125480" y="413602"/>
                    </a:lnTo>
                    <a:lnTo>
                      <a:pt x="150365" y="375138"/>
                    </a:lnTo>
                    <a:lnTo>
                      <a:pt x="177201" y="338117"/>
                    </a:lnTo>
                    <a:lnTo>
                      <a:pt x="205916" y="302612"/>
                    </a:lnTo>
                    <a:lnTo>
                      <a:pt x="236438" y="268695"/>
                    </a:lnTo>
                    <a:lnTo>
                      <a:pt x="268693" y="236439"/>
                    </a:lnTo>
                    <a:lnTo>
                      <a:pt x="302610" y="205917"/>
                    </a:lnTo>
                    <a:lnTo>
                      <a:pt x="338115" y="177202"/>
                    </a:lnTo>
                    <a:lnTo>
                      <a:pt x="375135" y="150365"/>
                    </a:lnTo>
                    <a:lnTo>
                      <a:pt x="413598" y="125481"/>
                    </a:lnTo>
                    <a:lnTo>
                      <a:pt x="453431" y="102621"/>
                    </a:lnTo>
                    <a:lnTo>
                      <a:pt x="494562" y="81859"/>
                    </a:lnTo>
                    <a:lnTo>
                      <a:pt x="536917" y="63267"/>
                    </a:lnTo>
                    <a:lnTo>
                      <a:pt x="580424" y="46918"/>
                    </a:lnTo>
                    <a:lnTo>
                      <a:pt x="625010" y="32885"/>
                    </a:lnTo>
                    <a:lnTo>
                      <a:pt x="670602" y="21240"/>
                    </a:lnTo>
                    <a:lnTo>
                      <a:pt x="717128" y="12057"/>
                    </a:lnTo>
                    <a:lnTo>
                      <a:pt x="764515" y="5407"/>
                    </a:lnTo>
                    <a:lnTo>
                      <a:pt x="812690" y="1363"/>
                    </a:lnTo>
                    <a:lnTo>
                      <a:pt x="861580" y="0"/>
                    </a:lnTo>
                    <a:lnTo>
                      <a:pt x="910472" y="1363"/>
                    </a:lnTo>
                    <a:lnTo>
                      <a:pt x="958648" y="5407"/>
                    </a:lnTo>
                    <a:lnTo>
                      <a:pt x="1006036" y="12057"/>
                    </a:lnTo>
                    <a:lnTo>
                      <a:pt x="1052563" y="21240"/>
                    </a:lnTo>
                    <a:lnTo>
                      <a:pt x="1098156" y="32885"/>
                    </a:lnTo>
                    <a:lnTo>
                      <a:pt x="1142743" y="46918"/>
                    </a:lnTo>
                    <a:lnTo>
                      <a:pt x="1186251" y="63267"/>
                    </a:lnTo>
                    <a:lnTo>
                      <a:pt x="1228607" y="81859"/>
                    </a:lnTo>
                    <a:lnTo>
                      <a:pt x="1269738" y="102621"/>
                    </a:lnTo>
                    <a:lnTo>
                      <a:pt x="1309572" y="125481"/>
                    </a:lnTo>
                    <a:lnTo>
                      <a:pt x="1348035" y="150365"/>
                    </a:lnTo>
                    <a:lnTo>
                      <a:pt x="1385056" y="177202"/>
                    </a:lnTo>
                    <a:lnTo>
                      <a:pt x="1420561" y="205917"/>
                    </a:lnTo>
                    <a:lnTo>
                      <a:pt x="1454478" y="236439"/>
                    </a:lnTo>
                    <a:lnTo>
                      <a:pt x="1486734" y="268695"/>
                    </a:lnTo>
                    <a:lnTo>
                      <a:pt x="1517256" y="302612"/>
                    </a:lnTo>
                    <a:lnTo>
                      <a:pt x="1545972" y="338117"/>
                    </a:lnTo>
                    <a:lnTo>
                      <a:pt x="1572808" y="375138"/>
                    </a:lnTo>
                    <a:lnTo>
                      <a:pt x="1597692" y="413602"/>
                    </a:lnTo>
                    <a:lnTo>
                      <a:pt x="1620552" y="453435"/>
                    </a:lnTo>
                    <a:lnTo>
                      <a:pt x="1641314" y="494566"/>
                    </a:lnTo>
                    <a:lnTo>
                      <a:pt x="1659906" y="536922"/>
                    </a:lnTo>
                    <a:lnTo>
                      <a:pt x="1676255" y="580430"/>
                    </a:lnTo>
                    <a:lnTo>
                      <a:pt x="1690288" y="625017"/>
                    </a:lnTo>
                    <a:lnTo>
                      <a:pt x="1701933" y="670610"/>
                    </a:lnTo>
                    <a:lnTo>
                      <a:pt x="1711117" y="717137"/>
                    </a:lnTo>
                    <a:lnTo>
                      <a:pt x="1717766" y="764525"/>
                    </a:lnTo>
                    <a:lnTo>
                      <a:pt x="1721810" y="812701"/>
                    </a:lnTo>
                    <a:lnTo>
                      <a:pt x="1723174" y="861593"/>
                    </a:lnTo>
                    <a:close/>
                  </a:path>
                </a:pathLst>
              </a:custGeom>
              <a:ln w="50800">
                <a:solidFill>
                  <a:srgbClr val="F2003A"/>
                </a:solidFill>
              </a:ln>
            </p:spPr>
            <p:txBody>
              <a:bodyPr wrap="square" lIns="0" tIns="0" rIns="0" bIns="0" rtlCol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endParaRPr>
              </a:p>
            </p:txBody>
          </p:sp>
        </p:grpSp>
        <p:grpSp>
          <p:nvGrpSpPr>
            <p:cNvPr id="25" name="object 9">
              <a:extLst>
                <a:ext uri="{FF2B5EF4-FFF2-40B4-BE49-F238E27FC236}">
                  <a16:creationId xmlns:a16="http://schemas.microsoft.com/office/drawing/2014/main" id="{ED792051-EFF6-4774-BF5A-0D424BCABC38}"/>
                </a:ext>
              </a:extLst>
            </p:cNvPr>
            <p:cNvGrpSpPr/>
            <p:nvPr/>
          </p:nvGrpSpPr>
          <p:grpSpPr>
            <a:xfrm>
              <a:off x="9264352" y="4381818"/>
              <a:ext cx="3134241" cy="2811312"/>
              <a:chOff x="6839711" y="4901182"/>
              <a:chExt cx="3371215" cy="3023870"/>
            </a:xfrm>
          </p:grpSpPr>
          <p:sp>
            <p:nvSpPr>
              <p:cNvPr id="26" name="object 10">
                <a:extLst>
                  <a:ext uri="{FF2B5EF4-FFF2-40B4-BE49-F238E27FC236}">
                    <a16:creationId xmlns:a16="http://schemas.microsoft.com/office/drawing/2014/main" id="{BE95CB44-B0D1-472E-A605-14EC54474BF0}"/>
                  </a:ext>
                </a:extLst>
              </p:cNvPr>
              <p:cNvSpPr/>
              <p:nvPr/>
            </p:nvSpPr>
            <p:spPr>
              <a:xfrm>
                <a:off x="7327899" y="5458712"/>
                <a:ext cx="2730500" cy="2313940"/>
              </a:xfrm>
              <a:custGeom>
                <a:avLst/>
                <a:gdLst/>
                <a:ahLst/>
                <a:cxnLst/>
                <a:rect l="l" t="t" r="r" b="b"/>
                <a:pathLst>
                  <a:path w="2730500" h="2313940">
                    <a:moveTo>
                      <a:pt x="2730500" y="395546"/>
                    </a:moveTo>
                    <a:lnTo>
                      <a:pt x="2677488" y="352008"/>
                    </a:lnTo>
                    <a:lnTo>
                      <a:pt x="2641941" y="324909"/>
                    </a:lnTo>
                    <a:lnTo>
                      <a:pt x="2605651" y="298756"/>
                    </a:lnTo>
                    <a:lnTo>
                      <a:pt x="2568636" y="273567"/>
                    </a:lnTo>
                    <a:lnTo>
                      <a:pt x="2530915" y="249361"/>
                    </a:lnTo>
                    <a:lnTo>
                      <a:pt x="2492505" y="226156"/>
                    </a:lnTo>
                    <a:lnTo>
                      <a:pt x="2453426" y="203971"/>
                    </a:lnTo>
                    <a:lnTo>
                      <a:pt x="2413695" y="182824"/>
                    </a:lnTo>
                    <a:lnTo>
                      <a:pt x="2373331" y="162734"/>
                    </a:lnTo>
                    <a:lnTo>
                      <a:pt x="2332353" y="143718"/>
                    </a:lnTo>
                    <a:lnTo>
                      <a:pt x="2290779" y="125796"/>
                    </a:lnTo>
                    <a:lnTo>
                      <a:pt x="2248627" y="108986"/>
                    </a:lnTo>
                    <a:lnTo>
                      <a:pt x="2205915" y="93306"/>
                    </a:lnTo>
                    <a:lnTo>
                      <a:pt x="2162663" y="78774"/>
                    </a:lnTo>
                    <a:lnTo>
                      <a:pt x="2118889" y="65409"/>
                    </a:lnTo>
                    <a:lnTo>
                      <a:pt x="2074610" y="53230"/>
                    </a:lnTo>
                    <a:lnTo>
                      <a:pt x="2029846" y="42255"/>
                    </a:lnTo>
                    <a:lnTo>
                      <a:pt x="1984615" y="32501"/>
                    </a:lnTo>
                    <a:lnTo>
                      <a:pt x="1938934" y="23989"/>
                    </a:lnTo>
                    <a:lnTo>
                      <a:pt x="1892824" y="16736"/>
                    </a:lnTo>
                    <a:lnTo>
                      <a:pt x="1846301" y="10760"/>
                    </a:lnTo>
                    <a:lnTo>
                      <a:pt x="1799385" y="6080"/>
                    </a:lnTo>
                    <a:lnTo>
                      <a:pt x="1752094" y="2714"/>
                    </a:lnTo>
                    <a:lnTo>
                      <a:pt x="1704447" y="681"/>
                    </a:lnTo>
                    <a:lnTo>
                      <a:pt x="1656460" y="0"/>
                    </a:lnTo>
                    <a:lnTo>
                      <a:pt x="1608474" y="681"/>
                    </a:lnTo>
                    <a:lnTo>
                      <a:pt x="1560827" y="2714"/>
                    </a:lnTo>
                    <a:lnTo>
                      <a:pt x="1513536" y="6080"/>
                    </a:lnTo>
                    <a:lnTo>
                      <a:pt x="1466620" y="10760"/>
                    </a:lnTo>
                    <a:lnTo>
                      <a:pt x="1420097" y="16736"/>
                    </a:lnTo>
                    <a:lnTo>
                      <a:pt x="1373987" y="23989"/>
                    </a:lnTo>
                    <a:lnTo>
                      <a:pt x="1328306" y="32501"/>
                    </a:lnTo>
                    <a:lnTo>
                      <a:pt x="1283075" y="42255"/>
                    </a:lnTo>
                    <a:lnTo>
                      <a:pt x="1238311" y="53230"/>
                    </a:lnTo>
                    <a:lnTo>
                      <a:pt x="1194032" y="65409"/>
                    </a:lnTo>
                    <a:lnTo>
                      <a:pt x="1150258" y="78774"/>
                    </a:lnTo>
                    <a:lnTo>
                      <a:pt x="1107006" y="93306"/>
                    </a:lnTo>
                    <a:lnTo>
                      <a:pt x="1064294" y="108986"/>
                    </a:lnTo>
                    <a:lnTo>
                      <a:pt x="1022142" y="125796"/>
                    </a:lnTo>
                    <a:lnTo>
                      <a:pt x="980568" y="143718"/>
                    </a:lnTo>
                    <a:lnTo>
                      <a:pt x="939590" y="162734"/>
                    </a:lnTo>
                    <a:lnTo>
                      <a:pt x="899226" y="182824"/>
                    </a:lnTo>
                    <a:lnTo>
                      <a:pt x="859495" y="203971"/>
                    </a:lnTo>
                    <a:lnTo>
                      <a:pt x="820416" y="226156"/>
                    </a:lnTo>
                    <a:lnTo>
                      <a:pt x="782006" y="249361"/>
                    </a:lnTo>
                    <a:lnTo>
                      <a:pt x="744285" y="273567"/>
                    </a:lnTo>
                    <a:lnTo>
                      <a:pt x="707270" y="298756"/>
                    </a:lnTo>
                    <a:lnTo>
                      <a:pt x="670980" y="324909"/>
                    </a:lnTo>
                    <a:lnTo>
                      <a:pt x="635433" y="352008"/>
                    </a:lnTo>
                    <a:lnTo>
                      <a:pt x="600649" y="380035"/>
                    </a:lnTo>
                    <a:lnTo>
                      <a:pt x="566644" y="408971"/>
                    </a:lnTo>
                    <a:lnTo>
                      <a:pt x="533439" y="438798"/>
                    </a:lnTo>
                    <a:lnTo>
                      <a:pt x="501050" y="469497"/>
                    </a:lnTo>
                    <a:lnTo>
                      <a:pt x="469497" y="501050"/>
                    </a:lnTo>
                    <a:lnTo>
                      <a:pt x="438798" y="533439"/>
                    </a:lnTo>
                    <a:lnTo>
                      <a:pt x="408971" y="566644"/>
                    </a:lnTo>
                    <a:lnTo>
                      <a:pt x="380035" y="600649"/>
                    </a:lnTo>
                    <a:lnTo>
                      <a:pt x="352008" y="635433"/>
                    </a:lnTo>
                    <a:lnTo>
                      <a:pt x="324909" y="670980"/>
                    </a:lnTo>
                    <a:lnTo>
                      <a:pt x="298756" y="707270"/>
                    </a:lnTo>
                    <a:lnTo>
                      <a:pt x="273567" y="744285"/>
                    </a:lnTo>
                    <a:lnTo>
                      <a:pt x="249361" y="782006"/>
                    </a:lnTo>
                    <a:lnTo>
                      <a:pt x="226156" y="820416"/>
                    </a:lnTo>
                    <a:lnTo>
                      <a:pt x="203971" y="859495"/>
                    </a:lnTo>
                    <a:lnTo>
                      <a:pt x="182824" y="899226"/>
                    </a:lnTo>
                    <a:lnTo>
                      <a:pt x="162734" y="939590"/>
                    </a:lnTo>
                    <a:lnTo>
                      <a:pt x="143718" y="980568"/>
                    </a:lnTo>
                    <a:lnTo>
                      <a:pt x="125796" y="1022142"/>
                    </a:lnTo>
                    <a:lnTo>
                      <a:pt x="108986" y="1064294"/>
                    </a:lnTo>
                    <a:lnTo>
                      <a:pt x="93306" y="1107006"/>
                    </a:lnTo>
                    <a:lnTo>
                      <a:pt x="78774" y="1150258"/>
                    </a:lnTo>
                    <a:lnTo>
                      <a:pt x="65409" y="1194032"/>
                    </a:lnTo>
                    <a:lnTo>
                      <a:pt x="53230" y="1238311"/>
                    </a:lnTo>
                    <a:lnTo>
                      <a:pt x="42255" y="1283075"/>
                    </a:lnTo>
                    <a:lnTo>
                      <a:pt x="32501" y="1328306"/>
                    </a:lnTo>
                    <a:lnTo>
                      <a:pt x="23989" y="1373987"/>
                    </a:lnTo>
                    <a:lnTo>
                      <a:pt x="16736" y="1420097"/>
                    </a:lnTo>
                    <a:lnTo>
                      <a:pt x="10760" y="1466620"/>
                    </a:lnTo>
                    <a:lnTo>
                      <a:pt x="6080" y="1513536"/>
                    </a:lnTo>
                    <a:lnTo>
                      <a:pt x="2714" y="1560827"/>
                    </a:lnTo>
                    <a:lnTo>
                      <a:pt x="681" y="1608474"/>
                    </a:lnTo>
                    <a:lnTo>
                      <a:pt x="0" y="1656461"/>
                    </a:lnTo>
                    <a:lnTo>
                      <a:pt x="681" y="1704447"/>
                    </a:lnTo>
                    <a:lnTo>
                      <a:pt x="2714" y="1752094"/>
                    </a:lnTo>
                    <a:lnTo>
                      <a:pt x="6080" y="1799385"/>
                    </a:lnTo>
                    <a:lnTo>
                      <a:pt x="10760" y="1846301"/>
                    </a:lnTo>
                    <a:lnTo>
                      <a:pt x="16736" y="1892824"/>
                    </a:lnTo>
                    <a:lnTo>
                      <a:pt x="23989" y="1938934"/>
                    </a:lnTo>
                    <a:lnTo>
                      <a:pt x="32501" y="1984615"/>
                    </a:lnTo>
                    <a:lnTo>
                      <a:pt x="42255" y="2029846"/>
                    </a:lnTo>
                    <a:lnTo>
                      <a:pt x="53230" y="2074610"/>
                    </a:lnTo>
                    <a:lnTo>
                      <a:pt x="65409" y="2118889"/>
                    </a:lnTo>
                    <a:lnTo>
                      <a:pt x="78774" y="2162663"/>
                    </a:lnTo>
                    <a:lnTo>
                      <a:pt x="93306" y="2205915"/>
                    </a:lnTo>
                    <a:lnTo>
                      <a:pt x="108986" y="2248627"/>
                    </a:lnTo>
                    <a:lnTo>
                      <a:pt x="125796" y="2290779"/>
                    </a:lnTo>
                    <a:lnTo>
                      <a:pt x="135672" y="2313687"/>
                    </a:lnTo>
                  </a:path>
                </a:pathLst>
              </a:custGeom>
              <a:ln w="304800">
                <a:solidFill>
                  <a:schemeClr val="bg1">
                    <a:lumMod val="95000"/>
                  </a:schemeClr>
                </a:solidFill>
              </a:ln>
            </p:spPr>
            <p:txBody>
              <a:bodyPr wrap="square" lIns="0" tIns="0" rIns="0" bIns="0" rtlCol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endParaRPr>
              </a:p>
            </p:txBody>
          </p:sp>
          <p:sp>
            <p:nvSpPr>
              <p:cNvPr id="27" name="object 11">
                <a:extLst>
                  <a:ext uri="{FF2B5EF4-FFF2-40B4-BE49-F238E27FC236}">
                    <a16:creationId xmlns:a16="http://schemas.microsoft.com/office/drawing/2014/main" id="{5C2208C9-5FA2-4549-B1EE-4DEE273054ED}"/>
                  </a:ext>
                </a:extLst>
              </p:cNvPr>
              <p:cNvSpPr/>
              <p:nvPr/>
            </p:nvSpPr>
            <p:spPr>
              <a:xfrm>
                <a:off x="6852411" y="4913882"/>
                <a:ext cx="3206115" cy="2858770"/>
              </a:xfrm>
              <a:custGeom>
                <a:avLst/>
                <a:gdLst/>
                <a:ahLst/>
                <a:cxnLst/>
                <a:rect l="l" t="t" r="r" b="b"/>
                <a:pathLst>
                  <a:path w="3206115" h="2858770">
                    <a:moveTo>
                      <a:pt x="3205988" y="303895"/>
                    </a:moveTo>
                    <a:lnTo>
                      <a:pt x="3141059" y="266056"/>
                    </a:lnTo>
                    <a:lnTo>
                      <a:pt x="3101128" y="244364"/>
                    </a:lnTo>
                    <a:lnTo>
                      <a:pt x="3060684" y="223511"/>
                    </a:lnTo>
                    <a:lnTo>
                      <a:pt x="3019739" y="203509"/>
                    </a:lnTo>
                    <a:lnTo>
                      <a:pt x="2978305" y="184368"/>
                    </a:lnTo>
                    <a:lnTo>
                      <a:pt x="2936394" y="166101"/>
                    </a:lnTo>
                    <a:lnTo>
                      <a:pt x="2894017" y="148720"/>
                    </a:lnTo>
                    <a:lnTo>
                      <a:pt x="2851187" y="132235"/>
                    </a:lnTo>
                    <a:lnTo>
                      <a:pt x="2807913" y="116659"/>
                    </a:lnTo>
                    <a:lnTo>
                      <a:pt x="2764210" y="102004"/>
                    </a:lnTo>
                    <a:lnTo>
                      <a:pt x="2720087" y="88281"/>
                    </a:lnTo>
                    <a:lnTo>
                      <a:pt x="2675556" y="75501"/>
                    </a:lnTo>
                    <a:lnTo>
                      <a:pt x="2630630" y="63677"/>
                    </a:lnTo>
                    <a:lnTo>
                      <a:pt x="2585320" y="52820"/>
                    </a:lnTo>
                    <a:lnTo>
                      <a:pt x="2539638" y="42941"/>
                    </a:lnTo>
                    <a:lnTo>
                      <a:pt x="2493595" y="34053"/>
                    </a:lnTo>
                    <a:lnTo>
                      <a:pt x="2447202" y="26167"/>
                    </a:lnTo>
                    <a:lnTo>
                      <a:pt x="2400472" y="19295"/>
                    </a:lnTo>
                    <a:lnTo>
                      <a:pt x="2353417" y="13448"/>
                    </a:lnTo>
                    <a:lnTo>
                      <a:pt x="2306047" y="8637"/>
                    </a:lnTo>
                    <a:lnTo>
                      <a:pt x="2258375" y="4876"/>
                    </a:lnTo>
                    <a:lnTo>
                      <a:pt x="2210412" y="2174"/>
                    </a:lnTo>
                    <a:lnTo>
                      <a:pt x="2162170" y="545"/>
                    </a:lnTo>
                    <a:lnTo>
                      <a:pt x="2113661" y="0"/>
                    </a:lnTo>
                    <a:lnTo>
                      <a:pt x="2065151" y="545"/>
                    </a:lnTo>
                    <a:lnTo>
                      <a:pt x="2016909" y="2174"/>
                    </a:lnTo>
                    <a:lnTo>
                      <a:pt x="1968946" y="4876"/>
                    </a:lnTo>
                    <a:lnTo>
                      <a:pt x="1921274" y="8637"/>
                    </a:lnTo>
                    <a:lnTo>
                      <a:pt x="1873904" y="13448"/>
                    </a:lnTo>
                    <a:lnTo>
                      <a:pt x="1826849" y="19295"/>
                    </a:lnTo>
                    <a:lnTo>
                      <a:pt x="1780119" y="26167"/>
                    </a:lnTo>
                    <a:lnTo>
                      <a:pt x="1733726" y="34053"/>
                    </a:lnTo>
                    <a:lnTo>
                      <a:pt x="1687683" y="42941"/>
                    </a:lnTo>
                    <a:lnTo>
                      <a:pt x="1642001" y="52820"/>
                    </a:lnTo>
                    <a:lnTo>
                      <a:pt x="1596691" y="63677"/>
                    </a:lnTo>
                    <a:lnTo>
                      <a:pt x="1551765" y="75501"/>
                    </a:lnTo>
                    <a:lnTo>
                      <a:pt x="1507234" y="88281"/>
                    </a:lnTo>
                    <a:lnTo>
                      <a:pt x="1463111" y="102004"/>
                    </a:lnTo>
                    <a:lnTo>
                      <a:pt x="1419408" y="116659"/>
                    </a:lnTo>
                    <a:lnTo>
                      <a:pt x="1376134" y="132235"/>
                    </a:lnTo>
                    <a:lnTo>
                      <a:pt x="1333304" y="148720"/>
                    </a:lnTo>
                    <a:lnTo>
                      <a:pt x="1290927" y="166101"/>
                    </a:lnTo>
                    <a:lnTo>
                      <a:pt x="1249016" y="184368"/>
                    </a:lnTo>
                    <a:lnTo>
                      <a:pt x="1207582" y="203509"/>
                    </a:lnTo>
                    <a:lnTo>
                      <a:pt x="1166637" y="223511"/>
                    </a:lnTo>
                    <a:lnTo>
                      <a:pt x="1126193" y="244364"/>
                    </a:lnTo>
                    <a:lnTo>
                      <a:pt x="1086262" y="266056"/>
                    </a:lnTo>
                    <a:lnTo>
                      <a:pt x="1046854" y="288575"/>
                    </a:lnTo>
                    <a:lnTo>
                      <a:pt x="1007982" y="311910"/>
                    </a:lnTo>
                    <a:lnTo>
                      <a:pt x="969657" y="336048"/>
                    </a:lnTo>
                    <a:lnTo>
                      <a:pt x="931891" y="360979"/>
                    </a:lnTo>
                    <a:lnTo>
                      <a:pt x="894696" y="386690"/>
                    </a:lnTo>
                    <a:lnTo>
                      <a:pt x="858083" y="413169"/>
                    </a:lnTo>
                    <a:lnTo>
                      <a:pt x="822064" y="440406"/>
                    </a:lnTo>
                    <a:lnTo>
                      <a:pt x="786650" y="468389"/>
                    </a:lnTo>
                    <a:lnTo>
                      <a:pt x="751854" y="497105"/>
                    </a:lnTo>
                    <a:lnTo>
                      <a:pt x="717687" y="526543"/>
                    </a:lnTo>
                    <a:lnTo>
                      <a:pt x="684160" y="556692"/>
                    </a:lnTo>
                    <a:lnTo>
                      <a:pt x="651286" y="587540"/>
                    </a:lnTo>
                    <a:lnTo>
                      <a:pt x="619075" y="619075"/>
                    </a:lnTo>
                    <a:lnTo>
                      <a:pt x="587540" y="651286"/>
                    </a:lnTo>
                    <a:lnTo>
                      <a:pt x="556692" y="684160"/>
                    </a:lnTo>
                    <a:lnTo>
                      <a:pt x="526543" y="717687"/>
                    </a:lnTo>
                    <a:lnTo>
                      <a:pt x="497105" y="751854"/>
                    </a:lnTo>
                    <a:lnTo>
                      <a:pt x="468389" y="786650"/>
                    </a:lnTo>
                    <a:lnTo>
                      <a:pt x="440406" y="822064"/>
                    </a:lnTo>
                    <a:lnTo>
                      <a:pt x="413169" y="858083"/>
                    </a:lnTo>
                    <a:lnTo>
                      <a:pt x="386690" y="894696"/>
                    </a:lnTo>
                    <a:lnTo>
                      <a:pt x="360979" y="931891"/>
                    </a:lnTo>
                    <a:lnTo>
                      <a:pt x="336048" y="969657"/>
                    </a:lnTo>
                    <a:lnTo>
                      <a:pt x="311910" y="1007982"/>
                    </a:lnTo>
                    <a:lnTo>
                      <a:pt x="288575" y="1046854"/>
                    </a:lnTo>
                    <a:lnTo>
                      <a:pt x="266056" y="1086262"/>
                    </a:lnTo>
                    <a:lnTo>
                      <a:pt x="244364" y="1126193"/>
                    </a:lnTo>
                    <a:lnTo>
                      <a:pt x="223511" y="1166637"/>
                    </a:lnTo>
                    <a:lnTo>
                      <a:pt x="203509" y="1207582"/>
                    </a:lnTo>
                    <a:lnTo>
                      <a:pt x="184368" y="1249016"/>
                    </a:lnTo>
                    <a:lnTo>
                      <a:pt x="166101" y="1290927"/>
                    </a:lnTo>
                    <a:lnTo>
                      <a:pt x="148720" y="1333304"/>
                    </a:lnTo>
                    <a:lnTo>
                      <a:pt x="132235" y="1376134"/>
                    </a:lnTo>
                    <a:lnTo>
                      <a:pt x="116659" y="1419408"/>
                    </a:lnTo>
                    <a:lnTo>
                      <a:pt x="102004" y="1463111"/>
                    </a:lnTo>
                    <a:lnTo>
                      <a:pt x="88281" y="1507234"/>
                    </a:lnTo>
                    <a:lnTo>
                      <a:pt x="75501" y="1551765"/>
                    </a:lnTo>
                    <a:lnTo>
                      <a:pt x="63677" y="1596691"/>
                    </a:lnTo>
                    <a:lnTo>
                      <a:pt x="52820" y="1642001"/>
                    </a:lnTo>
                    <a:lnTo>
                      <a:pt x="42941" y="1687683"/>
                    </a:lnTo>
                    <a:lnTo>
                      <a:pt x="34053" y="1733726"/>
                    </a:lnTo>
                    <a:lnTo>
                      <a:pt x="26167" y="1780119"/>
                    </a:lnTo>
                    <a:lnTo>
                      <a:pt x="19295" y="1826849"/>
                    </a:lnTo>
                    <a:lnTo>
                      <a:pt x="13448" y="1873904"/>
                    </a:lnTo>
                    <a:lnTo>
                      <a:pt x="8637" y="1921274"/>
                    </a:lnTo>
                    <a:lnTo>
                      <a:pt x="4876" y="1968946"/>
                    </a:lnTo>
                    <a:lnTo>
                      <a:pt x="2174" y="2016909"/>
                    </a:lnTo>
                    <a:lnTo>
                      <a:pt x="545" y="2065151"/>
                    </a:lnTo>
                    <a:lnTo>
                      <a:pt x="0" y="2113661"/>
                    </a:lnTo>
                    <a:lnTo>
                      <a:pt x="545" y="2162170"/>
                    </a:lnTo>
                    <a:lnTo>
                      <a:pt x="2174" y="2210412"/>
                    </a:lnTo>
                    <a:lnTo>
                      <a:pt x="4876" y="2258375"/>
                    </a:lnTo>
                    <a:lnTo>
                      <a:pt x="8637" y="2306047"/>
                    </a:lnTo>
                    <a:lnTo>
                      <a:pt x="13448" y="2353417"/>
                    </a:lnTo>
                    <a:lnTo>
                      <a:pt x="19295" y="2400472"/>
                    </a:lnTo>
                    <a:lnTo>
                      <a:pt x="26167" y="2447202"/>
                    </a:lnTo>
                    <a:lnTo>
                      <a:pt x="34053" y="2493595"/>
                    </a:lnTo>
                    <a:lnTo>
                      <a:pt x="42941" y="2539638"/>
                    </a:lnTo>
                    <a:lnTo>
                      <a:pt x="52820" y="2585320"/>
                    </a:lnTo>
                    <a:lnTo>
                      <a:pt x="63677" y="2630630"/>
                    </a:lnTo>
                    <a:lnTo>
                      <a:pt x="75501" y="2675556"/>
                    </a:lnTo>
                    <a:lnTo>
                      <a:pt x="88281" y="2720087"/>
                    </a:lnTo>
                    <a:lnTo>
                      <a:pt x="102004" y="2764210"/>
                    </a:lnTo>
                    <a:lnTo>
                      <a:pt x="116659" y="2807913"/>
                    </a:lnTo>
                    <a:lnTo>
                      <a:pt x="132235" y="2851187"/>
                    </a:lnTo>
                    <a:lnTo>
                      <a:pt x="135056" y="2858517"/>
                    </a:lnTo>
                  </a:path>
                </a:pathLst>
              </a:custGeom>
              <a:ln w="25400">
                <a:solidFill>
                  <a:schemeClr val="bg1">
                    <a:lumMod val="95000"/>
                  </a:schemeClr>
                </a:solidFill>
              </a:ln>
            </p:spPr>
            <p:txBody>
              <a:bodyPr wrap="square" lIns="0" tIns="0" rIns="0" bIns="0" rtlCol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endParaRPr>
              </a:p>
            </p:txBody>
          </p:sp>
        </p:grpSp>
      </p:grp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227956D1-19AE-A645-A8B5-F38D09850914}"/>
              </a:ext>
            </a:extLst>
          </p:cNvPr>
          <p:cNvCxnSpPr>
            <a:cxnSpLocks/>
            <a:stCxn id="37" idx="2"/>
            <a:endCxn id="38" idx="0"/>
          </p:cNvCxnSpPr>
          <p:nvPr/>
        </p:nvCxnSpPr>
        <p:spPr>
          <a:xfrm>
            <a:off x="941705" y="3600695"/>
            <a:ext cx="2806" cy="659512"/>
          </a:xfrm>
          <a:prstGeom prst="line">
            <a:avLst/>
          </a:prstGeom>
          <a:ln w="19050">
            <a:solidFill>
              <a:srgbClr val="3B3C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38DDC215-490B-994E-9FDF-8155CD6699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5893" y="1962064"/>
            <a:ext cx="4357687" cy="2846843"/>
          </a:xfrm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800"/>
              </a:spcAft>
              <a:buClrTx/>
              <a:buSzPct val="65000"/>
              <a:buNone/>
              <a:tabLst/>
              <a:defRPr/>
            </a:pPr>
            <a:r>
              <a:rPr lang="en-GB" sz="180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Understand </a:t>
            </a:r>
            <a:r>
              <a:rPr lang="en-GB" sz="1800" err="1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auticon</a:t>
            </a:r>
            <a:r>
              <a:rPr lang="en-GB" sz="180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and how we support our partners and ND communities.</a:t>
            </a:r>
          </a:p>
          <a:p>
            <a:pPr marL="0" marR="0" lvl="0" indent="0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800"/>
              </a:spcAft>
              <a:buClrTx/>
              <a:buSzPct val="65000"/>
              <a:buNone/>
              <a:tabLst/>
              <a:defRPr/>
            </a:pPr>
            <a:br>
              <a:rPr lang="en-GB" sz="180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en-GB" sz="180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Feel more confident talking about neurodivergence.</a:t>
            </a:r>
            <a:br>
              <a:rPr lang="en-GB" sz="180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endParaRPr lang="en-GB" sz="1800">
              <a:solidFill>
                <a:schemeClr val="tx1">
                  <a:lumMod val="75000"/>
                  <a:lumOff val="25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800"/>
              </a:spcAft>
              <a:buClrTx/>
              <a:buSzPct val="65000"/>
              <a:buNone/>
              <a:tabLst/>
              <a:defRPr/>
            </a:pPr>
            <a:r>
              <a:rPr lang="en-GB" sz="180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Have a better understanding of autism in particular. </a:t>
            </a:r>
            <a:endParaRPr lang="en-GB" sz="1800">
              <a:solidFill>
                <a:srgbClr val="3B3C43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E427CF38-D192-7041-90D1-34C03E5C0555}"/>
              </a:ext>
            </a:extLst>
          </p:cNvPr>
          <p:cNvSpPr txBox="1">
            <a:spLocks/>
          </p:cNvSpPr>
          <p:nvPr/>
        </p:nvSpPr>
        <p:spPr>
          <a:xfrm>
            <a:off x="6975797" y="2092653"/>
            <a:ext cx="4357687" cy="352742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65000"/>
              <a:buFontTx/>
              <a:buBlip>
                <a:blip r:embed="rId2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65000"/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65000"/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65000"/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65000"/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Aft>
                <a:spcPts val="800"/>
              </a:spcAft>
              <a:buNone/>
              <a:defRPr/>
            </a:pPr>
            <a:r>
              <a:rPr lang="en-GB" sz="1800" dirty="0">
                <a:solidFill>
                  <a:srgbClr val="3B3C43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See the value in universal accommodations.</a:t>
            </a:r>
          </a:p>
          <a:p>
            <a:pPr marL="0" indent="0">
              <a:lnSpc>
                <a:spcPct val="110000"/>
              </a:lnSpc>
              <a:spcAft>
                <a:spcPts val="800"/>
              </a:spcAft>
              <a:buNone/>
              <a:defRPr/>
            </a:pPr>
            <a:endParaRPr lang="en-GB" sz="1800" dirty="0">
              <a:solidFill>
                <a:schemeClr val="tx1">
                  <a:lumMod val="75000"/>
                  <a:lumOff val="25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10000"/>
              </a:lnSpc>
              <a:spcAft>
                <a:spcPts val="800"/>
              </a:spcAft>
              <a:buNone/>
              <a:defRPr/>
            </a:pPr>
            <a:r>
              <a:rPr lang="en-GB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Have useful strategies to work better with neurodivergent colleagues.</a:t>
            </a:r>
            <a:r>
              <a:rPr lang="en-GB" sz="1800" dirty="0">
                <a:solidFill>
                  <a:srgbClr val="3B3C43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 </a:t>
            </a:r>
          </a:p>
          <a:p>
            <a:pPr marL="0" indent="0">
              <a:lnSpc>
                <a:spcPct val="110000"/>
              </a:lnSpc>
              <a:spcAft>
                <a:spcPts val="800"/>
              </a:spcAft>
              <a:buFontTx/>
              <a:buNone/>
              <a:defRPr/>
            </a:pPr>
            <a:endParaRPr lang="en-GB" sz="2000" b="1" dirty="0">
              <a:solidFill>
                <a:srgbClr val="3B3C4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10000"/>
              </a:lnSpc>
              <a:spcAft>
                <a:spcPts val="800"/>
              </a:spcAft>
              <a:buFontTx/>
              <a:buNone/>
              <a:defRPr/>
            </a:pPr>
            <a:endParaRPr lang="en-GB" sz="2000" dirty="0">
              <a:solidFill>
                <a:srgbClr val="3B3C4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6" name="Picture 35" descr="Icon&#10;&#10;Description automatically generated">
            <a:extLst>
              <a:ext uri="{FF2B5EF4-FFF2-40B4-BE49-F238E27FC236}">
                <a16:creationId xmlns:a16="http://schemas.microsoft.com/office/drawing/2014/main" id="{60549D7D-457A-9F45-A790-AB99DB7A9E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305" y="2025858"/>
            <a:ext cx="558800" cy="558800"/>
          </a:xfrm>
          <a:prstGeom prst="rect">
            <a:avLst/>
          </a:prstGeom>
        </p:spPr>
      </p:pic>
      <p:pic>
        <p:nvPicPr>
          <p:cNvPr id="37" name="Picture 36" descr="Icon, circle&#10;&#10;Description automatically generated">
            <a:extLst>
              <a:ext uri="{FF2B5EF4-FFF2-40B4-BE49-F238E27FC236}">
                <a16:creationId xmlns:a16="http://schemas.microsoft.com/office/drawing/2014/main" id="{4A1C1411-8363-A943-92C0-62B612C145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305" y="3041895"/>
            <a:ext cx="558800" cy="558800"/>
          </a:xfrm>
          <a:prstGeom prst="rect">
            <a:avLst/>
          </a:prstGeom>
        </p:spPr>
      </p:pic>
      <p:pic>
        <p:nvPicPr>
          <p:cNvPr id="38" name="Picture 37" descr="Shape, icon, circle&#10;&#10;Description automatically generated">
            <a:extLst>
              <a:ext uri="{FF2B5EF4-FFF2-40B4-BE49-F238E27FC236}">
                <a16:creationId xmlns:a16="http://schemas.microsoft.com/office/drawing/2014/main" id="{FC8705A3-2DEA-E641-9221-297A4EFFA1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111" y="4260207"/>
            <a:ext cx="558800" cy="558800"/>
          </a:xfrm>
          <a:prstGeom prst="rect">
            <a:avLst/>
          </a:prstGeom>
        </p:spPr>
      </p:pic>
      <p:pic>
        <p:nvPicPr>
          <p:cNvPr id="39" name="Picture 38" descr="Shape, circle&#10;&#10;Description automatically generated">
            <a:extLst>
              <a:ext uri="{FF2B5EF4-FFF2-40B4-BE49-F238E27FC236}">
                <a16:creationId xmlns:a16="http://schemas.microsoft.com/office/drawing/2014/main" id="{27DEBB9A-AA19-7B46-B15F-A607D491459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2617" y="2025858"/>
            <a:ext cx="558800" cy="558800"/>
          </a:xfrm>
          <a:prstGeom prst="rect">
            <a:avLst/>
          </a:prstGeom>
        </p:spPr>
      </p:pic>
      <p:pic>
        <p:nvPicPr>
          <p:cNvPr id="40" name="Picture 39" descr="Shape, circle&#10;&#10;Description automatically generated">
            <a:extLst>
              <a:ext uri="{FF2B5EF4-FFF2-40B4-BE49-F238E27FC236}">
                <a16:creationId xmlns:a16="http://schemas.microsoft.com/office/drawing/2014/main" id="{94350677-8BBE-E74E-88B5-EC79847C78C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960" y="3200827"/>
            <a:ext cx="544457" cy="535070"/>
          </a:xfrm>
          <a:prstGeom prst="rect">
            <a:avLst/>
          </a:prstGeom>
        </p:spPr>
      </p:pic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566C30E2-4076-EA48-9823-C0CBBB81335C}"/>
              </a:ext>
            </a:extLst>
          </p:cNvPr>
          <p:cNvCxnSpPr>
            <a:cxnSpLocks/>
            <a:stCxn id="36" idx="2"/>
            <a:endCxn id="37" idx="0"/>
          </p:cNvCxnSpPr>
          <p:nvPr/>
        </p:nvCxnSpPr>
        <p:spPr>
          <a:xfrm>
            <a:off x="941705" y="2584658"/>
            <a:ext cx="0" cy="457237"/>
          </a:xfrm>
          <a:prstGeom prst="line">
            <a:avLst/>
          </a:prstGeom>
          <a:ln w="19050">
            <a:solidFill>
              <a:srgbClr val="3B3C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EC33BA8C-600B-E28A-6591-FC4C4291BAC4}"/>
              </a:ext>
            </a:extLst>
          </p:cNvPr>
          <p:cNvCxnSpPr>
            <a:cxnSpLocks/>
          </p:cNvCxnSpPr>
          <p:nvPr/>
        </p:nvCxnSpPr>
        <p:spPr>
          <a:xfrm>
            <a:off x="6412427" y="2584657"/>
            <a:ext cx="2806" cy="612000"/>
          </a:xfrm>
          <a:prstGeom prst="line">
            <a:avLst/>
          </a:prstGeom>
          <a:ln w="19050">
            <a:solidFill>
              <a:srgbClr val="3B3C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88821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838FF61E-F0C4-5649-88D3-3ECBBC93A469}"/>
              </a:ext>
            </a:extLst>
          </p:cNvPr>
          <p:cNvSpPr/>
          <p:nvPr/>
        </p:nvSpPr>
        <p:spPr>
          <a:xfrm>
            <a:off x="-14416" y="-99392"/>
            <a:ext cx="12192000" cy="6967198"/>
          </a:xfrm>
          <a:prstGeom prst="rect">
            <a:avLst/>
          </a:prstGeom>
          <a:solidFill>
            <a:srgbClr val="ED19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Slide Number Placeholder 1">
            <a:extLst>
              <a:ext uri="{FF2B5EF4-FFF2-40B4-BE49-F238E27FC236}">
                <a16:creationId xmlns:a16="http://schemas.microsoft.com/office/drawing/2014/main" id="{057279BB-BA7F-264F-BE9C-55DA21C48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3887" y="6300510"/>
            <a:ext cx="526637" cy="365125"/>
          </a:xfrm>
        </p:spPr>
        <p:txBody>
          <a:bodyPr/>
          <a:lstStyle/>
          <a:p>
            <a:fld id="{53334B21-350B-4B64-A6A4-97423030AF9C}" type="slidenum">
              <a:rPr lang="en-GB" smtClean="0"/>
              <a:t>4</a:t>
            </a:fld>
            <a:endParaRPr lang="en-GB"/>
          </a:p>
        </p:txBody>
      </p:sp>
      <p:sp>
        <p:nvSpPr>
          <p:cNvPr id="16" name="object 2">
            <a:extLst>
              <a:ext uri="{FF2B5EF4-FFF2-40B4-BE49-F238E27FC236}">
                <a16:creationId xmlns:a16="http://schemas.microsoft.com/office/drawing/2014/main" id="{F4543A14-BC5C-A648-A12E-9978279E4C7A}"/>
              </a:ext>
            </a:extLst>
          </p:cNvPr>
          <p:cNvSpPr txBox="1">
            <a:spLocks/>
          </p:cNvSpPr>
          <p:nvPr/>
        </p:nvSpPr>
        <p:spPr>
          <a:xfrm>
            <a:off x="2258048" y="2685756"/>
            <a:ext cx="7848872" cy="95744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5080" indent="-12700" algn="ctr">
              <a:lnSpc>
                <a:spcPct val="111100"/>
              </a:lnSpc>
              <a:spcBef>
                <a:spcPts val="100"/>
              </a:spcBef>
            </a:pPr>
            <a:r>
              <a:rPr lang="en-GB" sz="2800" spc="-10">
                <a:solidFill>
                  <a:schemeClr val="bg1"/>
                </a:solidFill>
                <a:latin typeface="+mn-lt"/>
                <a:ea typeface="Source Sans Pro" panose="020B0503030403020204" pitchFamily="34" charset="0"/>
                <a:cs typeface="Source Sans Pro Light"/>
              </a:rPr>
              <a:t>About </a:t>
            </a:r>
            <a:r>
              <a:rPr lang="en-GB" sz="2800" spc="-10" err="1">
                <a:solidFill>
                  <a:schemeClr val="bg1"/>
                </a:solidFill>
                <a:latin typeface="+mn-lt"/>
                <a:ea typeface="Source Sans Pro" panose="020B0503030403020204" pitchFamily="34" charset="0"/>
                <a:cs typeface="Source Sans Pro Light"/>
              </a:rPr>
              <a:t>auticon</a:t>
            </a:r>
            <a:endParaRPr lang="en-GB" sz="2800" spc="-10">
              <a:solidFill>
                <a:schemeClr val="bg1"/>
              </a:solidFill>
              <a:latin typeface="+mn-lt"/>
              <a:ea typeface="Source Sans Pro" panose="020B0503030403020204" pitchFamily="34" charset="0"/>
              <a:cs typeface="Source Sans Pro Light"/>
            </a:endParaRPr>
          </a:p>
          <a:p>
            <a:pPr marL="12700" marR="5080" indent="-12700" algn="ctr">
              <a:lnSpc>
                <a:spcPct val="111100"/>
              </a:lnSpc>
              <a:spcBef>
                <a:spcPts val="100"/>
              </a:spcBef>
            </a:pPr>
            <a:endParaRPr lang="en-GB" sz="2800" spc="-10">
              <a:solidFill>
                <a:schemeClr val="bg1"/>
              </a:solidFill>
              <a:latin typeface="+mn-lt"/>
              <a:ea typeface="Source Sans Pro" panose="020B0503030403020204" pitchFamily="34" charset="0"/>
              <a:cs typeface="Source Sans Pro Light"/>
            </a:endParaRPr>
          </a:p>
        </p:txBody>
      </p:sp>
      <p:sp>
        <p:nvSpPr>
          <p:cNvPr id="17" name="object 9">
            <a:hlinkClick r:id="rId3"/>
            <a:extLst>
              <a:ext uri="{FF2B5EF4-FFF2-40B4-BE49-F238E27FC236}">
                <a16:creationId xmlns:a16="http://schemas.microsoft.com/office/drawing/2014/main" id="{FF760C26-00A8-C347-9A05-6D7754451F74}"/>
              </a:ext>
            </a:extLst>
          </p:cNvPr>
          <p:cNvSpPr>
            <a:spLocks noChangeAspect="1"/>
          </p:cNvSpPr>
          <p:nvPr/>
        </p:nvSpPr>
        <p:spPr>
          <a:xfrm>
            <a:off x="5386773" y="4085053"/>
            <a:ext cx="1599776" cy="1599776"/>
          </a:xfrm>
          <a:custGeom>
            <a:avLst/>
            <a:gdLst/>
            <a:ahLst/>
            <a:cxnLst/>
            <a:rect l="l" t="t" r="r" b="b"/>
            <a:pathLst>
              <a:path w="1800225" h="1800225">
                <a:moveTo>
                  <a:pt x="1631111" y="900010"/>
                </a:moveTo>
                <a:lnTo>
                  <a:pt x="1629562" y="851941"/>
                </a:lnTo>
                <a:lnTo>
                  <a:pt x="1624952" y="804697"/>
                </a:lnTo>
                <a:lnTo>
                  <a:pt x="1617408" y="758380"/>
                </a:lnTo>
                <a:lnTo>
                  <a:pt x="1607007" y="713092"/>
                </a:lnTo>
                <a:lnTo>
                  <a:pt x="1593837" y="668921"/>
                </a:lnTo>
                <a:lnTo>
                  <a:pt x="1578013" y="625957"/>
                </a:lnTo>
                <a:lnTo>
                  <a:pt x="1559636" y="584314"/>
                </a:lnTo>
                <a:lnTo>
                  <a:pt x="1538782" y="544080"/>
                </a:lnTo>
                <a:lnTo>
                  <a:pt x="1515554" y="505345"/>
                </a:lnTo>
                <a:lnTo>
                  <a:pt x="1490052" y="468210"/>
                </a:lnTo>
                <a:lnTo>
                  <a:pt x="1462366" y="432777"/>
                </a:lnTo>
                <a:lnTo>
                  <a:pt x="1432610" y="399135"/>
                </a:lnTo>
                <a:lnTo>
                  <a:pt x="1400860" y="367385"/>
                </a:lnTo>
                <a:lnTo>
                  <a:pt x="1367218" y="337629"/>
                </a:lnTo>
                <a:lnTo>
                  <a:pt x="1331785" y="309943"/>
                </a:lnTo>
                <a:lnTo>
                  <a:pt x="1294650" y="284441"/>
                </a:lnTo>
                <a:lnTo>
                  <a:pt x="1255928" y="261226"/>
                </a:lnTo>
                <a:lnTo>
                  <a:pt x="1215694" y="240360"/>
                </a:lnTo>
                <a:lnTo>
                  <a:pt x="1190993" y="229463"/>
                </a:lnTo>
                <a:lnTo>
                  <a:pt x="1190993" y="900010"/>
                </a:lnTo>
                <a:lnTo>
                  <a:pt x="1187183" y="947204"/>
                </a:lnTo>
                <a:lnTo>
                  <a:pt x="1176159" y="991984"/>
                </a:lnTo>
                <a:lnTo>
                  <a:pt x="1158506" y="1033741"/>
                </a:lnTo>
                <a:lnTo>
                  <a:pt x="1134846" y="1071867"/>
                </a:lnTo>
                <a:lnTo>
                  <a:pt x="1105763" y="1105776"/>
                </a:lnTo>
                <a:lnTo>
                  <a:pt x="1071854" y="1134859"/>
                </a:lnTo>
                <a:lnTo>
                  <a:pt x="1033729" y="1158519"/>
                </a:lnTo>
                <a:lnTo>
                  <a:pt x="991971" y="1176172"/>
                </a:lnTo>
                <a:lnTo>
                  <a:pt x="947204" y="1187196"/>
                </a:lnTo>
                <a:lnTo>
                  <a:pt x="899998" y="1191006"/>
                </a:lnTo>
                <a:lnTo>
                  <a:pt x="852792" y="1187196"/>
                </a:lnTo>
                <a:lnTo>
                  <a:pt x="808024" y="1176172"/>
                </a:lnTo>
                <a:lnTo>
                  <a:pt x="766267" y="1158519"/>
                </a:lnTo>
                <a:lnTo>
                  <a:pt x="728129" y="1134859"/>
                </a:lnTo>
                <a:lnTo>
                  <a:pt x="694220" y="1105776"/>
                </a:lnTo>
                <a:lnTo>
                  <a:pt x="665137" y="1071867"/>
                </a:lnTo>
                <a:lnTo>
                  <a:pt x="641477" y="1033741"/>
                </a:lnTo>
                <a:lnTo>
                  <a:pt x="623824" y="991984"/>
                </a:lnTo>
                <a:lnTo>
                  <a:pt x="612800" y="947204"/>
                </a:lnTo>
                <a:lnTo>
                  <a:pt x="608990" y="900010"/>
                </a:lnTo>
                <a:lnTo>
                  <a:pt x="612800" y="852805"/>
                </a:lnTo>
                <a:lnTo>
                  <a:pt x="623824" y="808024"/>
                </a:lnTo>
                <a:lnTo>
                  <a:pt x="641477" y="766279"/>
                </a:lnTo>
                <a:lnTo>
                  <a:pt x="665137" y="728141"/>
                </a:lnTo>
                <a:lnTo>
                  <a:pt x="694220" y="694232"/>
                </a:lnTo>
                <a:lnTo>
                  <a:pt x="728129" y="665149"/>
                </a:lnTo>
                <a:lnTo>
                  <a:pt x="766267" y="641489"/>
                </a:lnTo>
                <a:lnTo>
                  <a:pt x="808024" y="623836"/>
                </a:lnTo>
                <a:lnTo>
                  <a:pt x="852792" y="612813"/>
                </a:lnTo>
                <a:lnTo>
                  <a:pt x="899998" y="609003"/>
                </a:lnTo>
                <a:lnTo>
                  <a:pt x="947204" y="612813"/>
                </a:lnTo>
                <a:lnTo>
                  <a:pt x="991971" y="623836"/>
                </a:lnTo>
                <a:lnTo>
                  <a:pt x="1033729" y="641489"/>
                </a:lnTo>
                <a:lnTo>
                  <a:pt x="1071854" y="665149"/>
                </a:lnTo>
                <a:lnTo>
                  <a:pt x="1105763" y="694232"/>
                </a:lnTo>
                <a:lnTo>
                  <a:pt x="1134846" y="728141"/>
                </a:lnTo>
                <a:lnTo>
                  <a:pt x="1158506" y="766279"/>
                </a:lnTo>
                <a:lnTo>
                  <a:pt x="1176159" y="808024"/>
                </a:lnTo>
                <a:lnTo>
                  <a:pt x="1187183" y="852805"/>
                </a:lnTo>
                <a:lnTo>
                  <a:pt x="1190993" y="900010"/>
                </a:lnTo>
                <a:lnTo>
                  <a:pt x="1190993" y="229463"/>
                </a:lnTo>
                <a:lnTo>
                  <a:pt x="1131087" y="206159"/>
                </a:lnTo>
                <a:lnTo>
                  <a:pt x="1086916" y="193001"/>
                </a:lnTo>
                <a:lnTo>
                  <a:pt x="1041628" y="182587"/>
                </a:lnTo>
                <a:lnTo>
                  <a:pt x="995311" y="175044"/>
                </a:lnTo>
                <a:lnTo>
                  <a:pt x="948067" y="170434"/>
                </a:lnTo>
                <a:lnTo>
                  <a:pt x="899998" y="168884"/>
                </a:lnTo>
                <a:lnTo>
                  <a:pt x="851928" y="170434"/>
                </a:lnTo>
                <a:lnTo>
                  <a:pt x="804684" y="175044"/>
                </a:lnTo>
                <a:lnTo>
                  <a:pt x="758367" y="182587"/>
                </a:lnTo>
                <a:lnTo>
                  <a:pt x="713079" y="193001"/>
                </a:lnTo>
                <a:lnTo>
                  <a:pt x="668909" y="206159"/>
                </a:lnTo>
                <a:lnTo>
                  <a:pt x="625957" y="221983"/>
                </a:lnTo>
                <a:lnTo>
                  <a:pt x="584301" y="240360"/>
                </a:lnTo>
                <a:lnTo>
                  <a:pt x="544068" y="261226"/>
                </a:lnTo>
                <a:lnTo>
                  <a:pt x="505345" y="284441"/>
                </a:lnTo>
                <a:lnTo>
                  <a:pt x="468210" y="309943"/>
                </a:lnTo>
                <a:lnTo>
                  <a:pt x="432777" y="337629"/>
                </a:lnTo>
                <a:lnTo>
                  <a:pt x="399135" y="367385"/>
                </a:lnTo>
                <a:lnTo>
                  <a:pt x="367385" y="399135"/>
                </a:lnTo>
                <a:lnTo>
                  <a:pt x="337616" y="432777"/>
                </a:lnTo>
                <a:lnTo>
                  <a:pt x="309943" y="468210"/>
                </a:lnTo>
                <a:lnTo>
                  <a:pt x="284441" y="505345"/>
                </a:lnTo>
                <a:lnTo>
                  <a:pt x="261213" y="544080"/>
                </a:lnTo>
                <a:lnTo>
                  <a:pt x="240360" y="584314"/>
                </a:lnTo>
                <a:lnTo>
                  <a:pt x="221970" y="625957"/>
                </a:lnTo>
                <a:lnTo>
                  <a:pt x="206146" y="668921"/>
                </a:lnTo>
                <a:lnTo>
                  <a:pt x="192989" y="713092"/>
                </a:lnTo>
                <a:lnTo>
                  <a:pt x="182575" y="758380"/>
                </a:lnTo>
                <a:lnTo>
                  <a:pt x="175031" y="804697"/>
                </a:lnTo>
                <a:lnTo>
                  <a:pt x="170434" y="851941"/>
                </a:lnTo>
                <a:lnTo>
                  <a:pt x="168871" y="900010"/>
                </a:lnTo>
                <a:lnTo>
                  <a:pt x="170434" y="948080"/>
                </a:lnTo>
                <a:lnTo>
                  <a:pt x="175031" y="995324"/>
                </a:lnTo>
                <a:lnTo>
                  <a:pt x="182575" y="1041641"/>
                </a:lnTo>
                <a:lnTo>
                  <a:pt x="192989" y="1086929"/>
                </a:lnTo>
                <a:lnTo>
                  <a:pt x="206146" y="1131100"/>
                </a:lnTo>
                <a:lnTo>
                  <a:pt x="221970" y="1174051"/>
                </a:lnTo>
                <a:lnTo>
                  <a:pt x="240360" y="1215694"/>
                </a:lnTo>
                <a:lnTo>
                  <a:pt x="261213" y="1255941"/>
                </a:lnTo>
                <a:lnTo>
                  <a:pt x="284441" y="1294663"/>
                </a:lnTo>
                <a:lnTo>
                  <a:pt x="309943" y="1331798"/>
                </a:lnTo>
                <a:lnTo>
                  <a:pt x="337616" y="1367231"/>
                </a:lnTo>
                <a:lnTo>
                  <a:pt x="367385" y="1400873"/>
                </a:lnTo>
                <a:lnTo>
                  <a:pt x="399135" y="1432623"/>
                </a:lnTo>
                <a:lnTo>
                  <a:pt x="432777" y="1462379"/>
                </a:lnTo>
                <a:lnTo>
                  <a:pt x="468210" y="1490065"/>
                </a:lnTo>
                <a:lnTo>
                  <a:pt x="505345" y="1515567"/>
                </a:lnTo>
                <a:lnTo>
                  <a:pt x="544068" y="1538795"/>
                </a:lnTo>
                <a:lnTo>
                  <a:pt x="584301" y="1559648"/>
                </a:lnTo>
                <a:lnTo>
                  <a:pt x="625957" y="1578025"/>
                </a:lnTo>
                <a:lnTo>
                  <a:pt x="668909" y="1593850"/>
                </a:lnTo>
                <a:lnTo>
                  <a:pt x="713079" y="1607007"/>
                </a:lnTo>
                <a:lnTo>
                  <a:pt x="758367" y="1617421"/>
                </a:lnTo>
                <a:lnTo>
                  <a:pt x="804684" y="1624965"/>
                </a:lnTo>
                <a:lnTo>
                  <a:pt x="851928" y="1629575"/>
                </a:lnTo>
                <a:lnTo>
                  <a:pt x="899998" y="1631124"/>
                </a:lnTo>
                <a:lnTo>
                  <a:pt x="948067" y="1629575"/>
                </a:lnTo>
                <a:lnTo>
                  <a:pt x="995311" y="1624965"/>
                </a:lnTo>
                <a:lnTo>
                  <a:pt x="1041628" y="1617421"/>
                </a:lnTo>
                <a:lnTo>
                  <a:pt x="1086916" y="1607007"/>
                </a:lnTo>
                <a:lnTo>
                  <a:pt x="1131087" y="1593850"/>
                </a:lnTo>
                <a:lnTo>
                  <a:pt x="1174038" y="1578025"/>
                </a:lnTo>
                <a:lnTo>
                  <a:pt x="1215694" y="1559648"/>
                </a:lnTo>
                <a:lnTo>
                  <a:pt x="1255928" y="1538795"/>
                </a:lnTo>
                <a:lnTo>
                  <a:pt x="1294650" y="1515567"/>
                </a:lnTo>
                <a:lnTo>
                  <a:pt x="1331785" y="1490065"/>
                </a:lnTo>
                <a:lnTo>
                  <a:pt x="1367218" y="1462379"/>
                </a:lnTo>
                <a:lnTo>
                  <a:pt x="1400860" y="1432623"/>
                </a:lnTo>
                <a:lnTo>
                  <a:pt x="1432610" y="1400873"/>
                </a:lnTo>
                <a:lnTo>
                  <a:pt x="1462366" y="1367231"/>
                </a:lnTo>
                <a:lnTo>
                  <a:pt x="1490052" y="1331798"/>
                </a:lnTo>
                <a:lnTo>
                  <a:pt x="1515554" y="1294663"/>
                </a:lnTo>
                <a:lnTo>
                  <a:pt x="1538782" y="1255941"/>
                </a:lnTo>
                <a:lnTo>
                  <a:pt x="1559636" y="1215694"/>
                </a:lnTo>
                <a:lnTo>
                  <a:pt x="1578013" y="1174051"/>
                </a:lnTo>
                <a:lnTo>
                  <a:pt x="1593837" y="1131100"/>
                </a:lnTo>
                <a:lnTo>
                  <a:pt x="1607007" y="1086929"/>
                </a:lnTo>
                <a:lnTo>
                  <a:pt x="1617408" y="1041641"/>
                </a:lnTo>
                <a:lnTo>
                  <a:pt x="1624952" y="995324"/>
                </a:lnTo>
                <a:lnTo>
                  <a:pt x="1629562" y="948080"/>
                </a:lnTo>
                <a:lnTo>
                  <a:pt x="1631111" y="900010"/>
                </a:lnTo>
                <a:close/>
              </a:path>
              <a:path w="1800225" h="1800225">
                <a:moveTo>
                  <a:pt x="1799996" y="899998"/>
                </a:moveTo>
                <a:lnTo>
                  <a:pt x="1798751" y="852208"/>
                </a:lnTo>
                <a:lnTo>
                  <a:pt x="1795043" y="805053"/>
                </a:lnTo>
                <a:lnTo>
                  <a:pt x="1788960" y="758621"/>
                </a:lnTo>
                <a:lnTo>
                  <a:pt x="1780540" y="712965"/>
                </a:lnTo>
                <a:lnTo>
                  <a:pt x="1769846" y="668134"/>
                </a:lnTo>
                <a:lnTo>
                  <a:pt x="1756956" y="624205"/>
                </a:lnTo>
                <a:lnTo>
                  <a:pt x="1741919" y="581240"/>
                </a:lnTo>
                <a:lnTo>
                  <a:pt x="1724799" y="539305"/>
                </a:lnTo>
                <a:lnTo>
                  <a:pt x="1705660" y="498436"/>
                </a:lnTo>
                <a:lnTo>
                  <a:pt x="1684578" y="458736"/>
                </a:lnTo>
                <a:lnTo>
                  <a:pt x="1684439" y="458508"/>
                </a:lnTo>
                <a:lnTo>
                  <a:pt x="1684439" y="899998"/>
                </a:lnTo>
                <a:lnTo>
                  <a:pt x="1683004" y="947801"/>
                </a:lnTo>
                <a:lnTo>
                  <a:pt x="1678749" y="994956"/>
                </a:lnTo>
                <a:lnTo>
                  <a:pt x="1671802" y="1041006"/>
                </a:lnTo>
                <a:lnTo>
                  <a:pt x="1662188" y="1086281"/>
                </a:lnTo>
                <a:lnTo>
                  <a:pt x="1650022" y="1130541"/>
                </a:lnTo>
                <a:lnTo>
                  <a:pt x="1635366" y="1173721"/>
                </a:lnTo>
                <a:lnTo>
                  <a:pt x="1618310" y="1215732"/>
                </a:lnTo>
                <a:lnTo>
                  <a:pt x="1598942" y="1256499"/>
                </a:lnTo>
                <a:lnTo>
                  <a:pt x="1577340" y="1295920"/>
                </a:lnTo>
                <a:lnTo>
                  <a:pt x="1553591" y="1333944"/>
                </a:lnTo>
                <a:lnTo>
                  <a:pt x="1527759" y="1370469"/>
                </a:lnTo>
                <a:lnTo>
                  <a:pt x="1499946" y="1405407"/>
                </a:lnTo>
                <a:lnTo>
                  <a:pt x="1470228" y="1438694"/>
                </a:lnTo>
                <a:lnTo>
                  <a:pt x="1438694" y="1470240"/>
                </a:lnTo>
                <a:lnTo>
                  <a:pt x="1405407" y="1499958"/>
                </a:lnTo>
                <a:lnTo>
                  <a:pt x="1370457" y="1527771"/>
                </a:lnTo>
                <a:lnTo>
                  <a:pt x="1333944" y="1553591"/>
                </a:lnTo>
                <a:lnTo>
                  <a:pt x="1295920" y="1577340"/>
                </a:lnTo>
                <a:lnTo>
                  <a:pt x="1256487" y="1598942"/>
                </a:lnTo>
                <a:lnTo>
                  <a:pt x="1215732" y="1618322"/>
                </a:lnTo>
                <a:lnTo>
                  <a:pt x="1173721" y="1635366"/>
                </a:lnTo>
                <a:lnTo>
                  <a:pt x="1130541" y="1650022"/>
                </a:lnTo>
                <a:lnTo>
                  <a:pt x="1086269" y="1662201"/>
                </a:lnTo>
                <a:lnTo>
                  <a:pt x="1041006" y="1671802"/>
                </a:lnTo>
                <a:lnTo>
                  <a:pt x="994816" y="1678774"/>
                </a:lnTo>
                <a:lnTo>
                  <a:pt x="947788" y="1683016"/>
                </a:lnTo>
                <a:lnTo>
                  <a:pt x="899998" y="1684439"/>
                </a:lnTo>
                <a:lnTo>
                  <a:pt x="852208" y="1683016"/>
                </a:lnTo>
                <a:lnTo>
                  <a:pt x="805180" y="1678774"/>
                </a:lnTo>
                <a:lnTo>
                  <a:pt x="758990" y="1671802"/>
                </a:lnTo>
                <a:lnTo>
                  <a:pt x="713727" y="1662201"/>
                </a:lnTo>
                <a:lnTo>
                  <a:pt x="669455" y="1650022"/>
                </a:lnTo>
                <a:lnTo>
                  <a:pt x="626275" y="1635366"/>
                </a:lnTo>
                <a:lnTo>
                  <a:pt x="584263" y="1618322"/>
                </a:lnTo>
                <a:lnTo>
                  <a:pt x="543496" y="1598942"/>
                </a:lnTo>
                <a:lnTo>
                  <a:pt x="504075" y="1577340"/>
                </a:lnTo>
                <a:lnTo>
                  <a:pt x="466051" y="1553591"/>
                </a:lnTo>
                <a:lnTo>
                  <a:pt x="429526" y="1527771"/>
                </a:lnTo>
                <a:lnTo>
                  <a:pt x="394589" y="1499958"/>
                </a:lnTo>
                <a:lnTo>
                  <a:pt x="361302" y="1470240"/>
                </a:lnTo>
                <a:lnTo>
                  <a:pt x="329768" y="1438694"/>
                </a:lnTo>
                <a:lnTo>
                  <a:pt x="300050" y="1405407"/>
                </a:lnTo>
                <a:lnTo>
                  <a:pt x="272237" y="1370469"/>
                </a:lnTo>
                <a:lnTo>
                  <a:pt x="246405" y="1333944"/>
                </a:lnTo>
                <a:lnTo>
                  <a:pt x="222656" y="1295920"/>
                </a:lnTo>
                <a:lnTo>
                  <a:pt x="201053" y="1256499"/>
                </a:lnTo>
                <a:lnTo>
                  <a:pt x="181686" y="1215732"/>
                </a:lnTo>
                <a:lnTo>
                  <a:pt x="164630" y="1173721"/>
                </a:lnTo>
                <a:lnTo>
                  <a:pt x="149974" y="1130541"/>
                </a:lnTo>
                <a:lnTo>
                  <a:pt x="137807" y="1086281"/>
                </a:lnTo>
                <a:lnTo>
                  <a:pt x="128193" y="1041006"/>
                </a:lnTo>
                <a:lnTo>
                  <a:pt x="121234" y="994816"/>
                </a:lnTo>
                <a:lnTo>
                  <a:pt x="116992" y="947788"/>
                </a:lnTo>
                <a:lnTo>
                  <a:pt x="115557" y="899998"/>
                </a:lnTo>
                <a:lnTo>
                  <a:pt x="116992" y="852208"/>
                </a:lnTo>
                <a:lnTo>
                  <a:pt x="121246" y="805053"/>
                </a:lnTo>
                <a:lnTo>
                  <a:pt x="128193" y="759002"/>
                </a:lnTo>
                <a:lnTo>
                  <a:pt x="137807" y="713727"/>
                </a:lnTo>
                <a:lnTo>
                  <a:pt x="149974" y="669467"/>
                </a:lnTo>
                <a:lnTo>
                  <a:pt x="164630" y="626287"/>
                </a:lnTo>
                <a:lnTo>
                  <a:pt x="181686" y="584276"/>
                </a:lnTo>
                <a:lnTo>
                  <a:pt x="201053" y="543509"/>
                </a:lnTo>
                <a:lnTo>
                  <a:pt x="222656" y="504075"/>
                </a:lnTo>
                <a:lnTo>
                  <a:pt x="246405" y="466064"/>
                </a:lnTo>
                <a:lnTo>
                  <a:pt x="272237" y="429539"/>
                </a:lnTo>
                <a:lnTo>
                  <a:pt x="300050" y="394601"/>
                </a:lnTo>
                <a:lnTo>
                  <a:pt x="329768" y="361315"/>
                </a:lnTo>
                <a:lnTo>
                  <a:pt x="361302" y="329768"/>
                </a:lnTo>
                <a:lnTo>
                  <a:pt x="394589" y="300050"/>
                </a:lnTo>
                <a:lnTo>
                  <a:pt x="429526" y="272237"/>
                </a:lnTo>
                <a:lnTo>
                  <a:pt x="466051" y="246418"/>
                </a:lnTo>
                <a:lnTo>
                  <a:pt x="504075" y="222656"/>
                </a:lnTo>
                <a:lnTo>
                  <a:pt x="543496" y="201066"/>
                </a:lnTo>
                <a:lnTo>
                  <a:pt x="584263" y="181686"/>
                </a:lnTo>
                <a:lnTo>
                  <a:pt x="626275" y="164642"/>
                </a:lnTo>
                <a:lnTo>
                  <a:pt x="669455" y="149987"/>
                </a:lnTo>
                <a:lnTo>
                  <a:pt x="713727" y="137807"/>
                </a:lnTo>
                <a:lnTo>
                  <a:pt x="758990" y="128206"/>
                </a:lnTo>
                <a:lnTo>
                  <a:pt x="805180" y="121234"/>
                </a:lnTo>
                <a:lnTo>
                  <a:pt x="852208" y="116992"/>
                </a:lnTo>
                <a:lnTo>
                  <a:pt x="899998" y="115557"/>
                </a:lnTo>
                <a:lnTo>
                  <a:pt x="947788" y="116992"/>
                </a:lnTo>
                <a:lnTo>
                  <a:pt x="994816" y="121234"/>
                </a:lnTo>
                <a:lnTo>
                  <a:pt x="1041006" y="128206"/>
                </a:lnTo>
                <a:lnTo>
                  <a:pt x="1086269" y="137807"/>
                </a:lnTo>
                <a:lnTo>
                  <a:pt x="1130541" y="149987"/>
                </a:lnTo>
                <a:lnTo>
                  <a:pt x="1173721" y="164642"/>
                </a:lnTo>
                <a:lnTo>
                  <a:pt x="1215732" y="181686"/>
                </a:lnTo>
                <a:lnTo>
                  <a:pt x="1256487" y="201066"/>
                </a:lnTo>
                <a:lnTo>
                  <a:pt x="1295920" y="222656"/>
                </a:lnTo>
                <a:lnTo>
                  <a:pt x="1333944" y="246418"/>
                </a:lnTo>
                <a:lnTo>
                  <a:pt x="1370457" y="272237"/>
                </a:lnTo>
                <a:lnTo>
                  <a:pt x="1405407" y="300050"/>
                </a:lnTo>
                <a:lnTo>
                  <a:pt x="1438694" y="329768"/>
                </a:lnTo>
                <a:lnTo>
                  <a:pt x="1470228" y="361315"/>
                </a:lnTo>
                <a:lnTo>
                  <a:pt x="1499946" y="394601"/>
                </a:lnTo>
                <a:lnTo>
                  <a:pt x="1527759" y="429539"/>
                </a:lnTo>
                <a:lnTo>
                  <a:pt x="1553591" y="466064"/>
                </a:lnTo>
                <a:lnTo>
                  <a:pt x="1577340" y="504075"/>
                </a:lnTo>
                <a:lnTo>
                  <a:pt x="1598942" y="543509"/>
                </a:lnTo>
                <a:lnTo>
                  <a:pt x="1618310" y="584276"/>
                </a:lnTo>
                <a:lnTo>
                  <a:pt x="1635366" y="626287"/>
                </a:lnTo>
                <a:lnTo>
                  <a:pt x="1650022" y="669467"/>
                </a:lnTo>
                <a:lnTo>
                  <a:pt x="1662188" y="713727"/>
                </a:lnTo>
                <a:lnTo>
                  <a:pt x="1671802" y="759002"/>
                </a:lnTo>
                <a:lnTo>
                  <a:pt x="1678774" y="805192"/>
                </a:lnTo>
                <a:lnTo>
                  <a:pt x="1683004" y="852220"/>
                </a:lnTo>
                <a:lnTo>
                  <a:pt x="1684439" y="899998"/>
                </a:lnTo>
                <a:lnTo>
                  <a:pt x="1684439" y="458508"/>
                </a:lnTo>
                <a:lnTo>
                  <a:pt x="1661591" y="420230"/>
                </a:lnTo>
                <a:lnTo>
                  <a:pt x="1636776" y="382993"/>
                </a:lnTo>
                <a:lnTo>
                  <a:pt x="1610194" y="347103"/>
                </a:lnTo>
                <a:lnTo>
                  <a:pt x="1581899" y="312610"/>
                </a:lnTo>
                <a:lnTo>
                  <a:pt x="1551965" y="279565"/>
                </a:lnTo>
                <a:lnTo>
                  <a:pt x="1520444" y="248043"/>
                </a:lnTo>
                <a:lnTo>
                  <a:pt x="1487398" y="218109"/>
                </a:lnTo>
                <a:lnTo>
                  <a:pt x="1452905" y="189814"/>
                </a:lnTo>
                <a:lnTo>
                  <a:pt x="1417002" y="163233"/>
                </a:lnTo>
                <a:lnTo>
                  <a:pt x="1379778" y="138417"/>
                </a:lnTo>
                <a:lnTo>
                  <a:pt x="1341501" y="115557"/>
                </a:lnTo>
                <a:lnTo>
                  <a:pt x="1301559" y="94335"/>
                </a:lnTo>
                <a:lnTo>
                  <a:pt x="1260703" y="75209"/>
                </a:lnTo>
                <a:lnTo>
                  <a:pt x="1218755" y="58089"/>
                </a:lnTo>
                <a:lnTo>
                  <a:pt x="1175791" y="43053"/>
                </a:lnTo>
                <a:lnTo>
                  <a:pt x="1131874" y="30162"/>
                </a:lnTo>
                <a:lnTo>
                  <a:pt x="1087043" y="19469"/>
                </a:lnTo>
                <a:lnTo>
                  <a:pt x="1041387" y="11049"/>
                </a:lnTo>
                <a:lnTo>
                  <a:pt x="994943" y="4953"/>
                </a:lnTo>
                <a:lnTo>
                  <a:pt x="947801" y="1257"/>
                </a:lnTo>
                <a:lnTo>
                  <a:pt x="899998" y="0"/>
                </a:lnTo>
                <a:lnTo>
                  <a:pt x="852208" y="1257"/>
                </a:lnTo>
                <a:lnTo>
                  <a:pt x="805053" y="4953"/>
                </a:lnTo>
                <a:lnTo>
                  <a:pt x="758621" y="11049"/>
                </a:lnTo>
                <a:lnTo>
                  <a:pt x="712952" y="19469"/>
                </a:lnTo>
                <a:lnTo>
                  <a:pt x="668134" y="30162"/>
                </a:lnTo>
                <a:lnTo>
                  <a:pt x="624205" y="43053"/>
                </a:lnTo>
                <a:lnTo>
                  <a:pt x="581240" y="58089"/>
                </a:lnTo>
                <a:lnTo>
                  <a:pt x="539292" y="75209"/>
                </a:lnTo>
                <a:lnTo>
                  <a:pt x="498436" y="94335"/>
                </a:lnTo>
                <a:lnTo>
                  <a:pt x="458724" y="115430"/>
                </a:lnTo>
                <a:lnTo>
                  <a:pt x="420230" y="138417"/>
                </a:lnTo>
                <a:lnTo>
                  <a:pt x="382993" y="163233"/>
                </a:lnTo>
                <a:lnTo>
                  <a:pt x="347103" y="189814"/>
                </a:lnTo>
                <a:lnTo>
                  <a:pt x="312597" y="218109"/>
                </a:lnTo>
                <a:lnTo>
                  <a:pt x="279565" y="248043"/>
                </a:lnTo>
                <a:lnTo>
                  <a:pt x="248043" y="279565"/>
                </a:lnTo>
                <a:lnTo>
                  <a:pt x="218097" y="312610"/>
                </a:lnTo>
                <a:lnTo>
                  <a:pt x="189814" y="347103"/>
                </a:lnTo>
                <a:lnTo>
                  <a:pt x="163220" y="382993"/>
                </a:lnTo>
                <a:lnTo>
                  <a:pt x="138404" y="420230"/>
                </a:lnTo>
                <a:lnTo>
                  <a:pt x="115417" y="458736"/>
                </a:lnTo>
                <a:lnTo>
                  <a:pt x="94335" y="498436"/>
                </a:lnTo>
                <a:lnTo>
                  <a:pt x="75196" y="539305"/>
                </a:lnTo>
                <a:lnTo>
                  <a:pt x="58077" y="581240"/>
                </a:lnTo>
                <a:lnTo>
                  <a:pt x="43040" y="624205"/>
                </a:lnTo>
                <a:lnTo>
                  <a:pt x="30149" y="668134"/>
                </a:lnTo>
                <a:lnTo>
                  <a:pt x="19469" y="712965"/>
                </a:lnTo>
                <a:lnTo>
                  <a:pt x="11036" y="758621"/>
                </a:lnTo>
                <a:lnTo>
                  <a:pt x="4940" y="805192"/>
                </a:lnTo>
                <a:lnTo>
                  <a:pt x="1244" y="852220"/>
                </a:lnTo>
                <a:lnTo>
                  <a:pt x="0" y="899998"/>
                </a:lnTo>
                <a:lnTo>
                  <a:pt x="1244" y="947801"/>
                </a:lnTo>
                <a:lnTo>
                  <a:pt x="4953" y="994956"/>
                </a:lnTo>
                <a:lnTo>
                  <a:pt x="11036" y="1041387"/>
                </a:lnTo>
                <a:lnTo>
                  <a:pt x="19469" y="1087043"/>
                </a:lnTo>
                <a:lnTo>
                  <a:pt x="30149" y="1131874"/>
                </a:lnTo>
                <a:lnTo>
                  <a:pt x="43040" y="1175804"/>
                </a:lnTo>
                <a:lnTo>
                  <a:pt x="58077" y="1218768"/>
                </a:lnTo>
                <a:lnTo>
                  <a:pt x="75196" y="1260703"/>
                </a:lnTo>
                <a:lnTo>
                  <a:pt x="94335" y="1301572"/>
                </a:lnTo>
                <a:lnTo>
                  <a:pt x="115417" y="1341272"/>
                </a:lnTo>
                <a:lnTo>
                  <a:pt x="138404" y="1379778"/>
                </a:lnTo>
                <a:lnTo>
                  <a:pt x="163220" y="1417015"/>
                </a:lnTo>
                <a:lnTo>
                  <a:pt x="189814" y="1452905"/>
                </a:lnTo>
                <a:lnTo>
                  <a:pt x="218097" y="1487398"/>
                </a:lnTo>
                <a:lnTo>
                  <a:pt x="248043" y="1520444"/>
                </a:lnTo>
                <a:lnTo>
                  <a:pt x="279565" y="1551965"/>
                </a:lnTo>
                <a:lnTo>
                  <a:pt x="312597" y="1581899"/>
                </a:lnTo>
                <a:lnTo>
                  <a:pt x="347103" y="1610194"/>
                </a:lnTo>
                <a:lnTo>
                  <a:pt x="382993" y="1636776"/>
                </a:lnTo>
                <a:lnTo>
                  <a:pt x="420230" y="1661591"/>
                </a:lnTo>
                <a:lnTo>
                  <a:pt x="458724" y="1684578"/>
                </a:lnTo>
                <a:lnTo>
                  <a:pt x="498436" y="1705673"/>
                </a:lnTo>
                <a:lnTo>
                  <a:pt x="539292" y="1724799"/>
                </a:lnTo>
                <a:lnTo>
                  <a:pt x="581240" y="1741919"/>
                </a:lnTo>
                <a:lnTo>
                  <a:pt x="624205" y="1756956"/>
                </a:lnTo>
                <a:lnTo>
                  <a:pt x="668134" y="1769846"/>
                </a:lnTo>
                <a:lnTo>
                  <a:pt x="712952" y="1780540"/>
                </a:lnTo>
                <a:lnTo>
                  <a:pt x="758621" y="1788960"/>
                </a:lnTo>
                <a:lnTo>
                  <a:pt x="805053" y="1795056"/>
                </a:lnTo>
                <a:lnTo>
                  <a:pt x="852208" y="1798751"/>
                </a:lnTo>
                <a:lnTo>
                  <a:pt x="899998" y="1799996"/>
                </a:lnTo>
                <a:lnTo>
                  <a:pt x="947801" y="1798751"/>
                </a:lnTo>
                <a:lnTo>
                  <a:pt x="994943" y="1795056"/>
                </a:lnTo>
                <a:lnTo>
                  <a:pt x="1041387" y="1788960"/>
                </a:lnTo>
                <a:lnTo>
                  <a:pt x="1087043" y="1780540"/>
                </a:lnTo>
                <a:lnTo>
                  <a:pt x="1131874" y="1769846"/>
                </a:lnTo>
                <a:lnTo>
                  <a:pt x="1175791" y="1756956"/>
                </a:lnTo>
                <a:lnTo>
                  <a:pt x="1218755" y="1741919"/>
                </a:lnTo>
                <a:lnTo>
                  <a:pt x="1260703" y="1724799"/>
                </a:lnTo>
                <a:lnTo>
                  <a:pt x="1301559" y="1705673"/>
                </a:lnTo>
                <a:lnTo>
                  <a:pt x="1341272" y="1684578"/>
                </a:lnTo>
                <a:lnTo>
                  <a:pt x="1341501" y="1684439"/>
                </a:lnTo>
                <a:lnTo>
                  <a:pt x="1379778" y="1661591"/>
                </a:lnTo>
                <a:lnTo>
                  <a:pt x="1417002" y="1636776"/>
                </a:lnTo>
                <a:lnTo>
                  <a:pt x="1452905" y="1610194"/>
                </a:lnTo>
                <a:lnTo>
                  <a:pt x="1487398" y="1581899"/>
                </a:lnTo>
                <a:lnTo>
                  <a:pt x="1520444" y="1551965"/>
                </a:lnTo>
                <a:lnTo>
                  <a:pt x="1551965" y="1520444"/>
                </a:lnTo>
                <a:lnTo>
                  <a:pt x="1581899" y="1487398"/>
                </a:lnTo>
                <a:lnTo>
                  <a:pt x="1610194" y="1452905"/>
                </a:lnTo>
                <a:lnTo>
                  <a:pt x="1636776" y="1417015"/>
                </a:lnTo>
                <a:lnTo>
                  <a:pt x="1661591" y="1379778"/>
                </a:lnTo>
                <a:lnTo>
                  <a:pt x="1684578" y="1341272"/>
                </a:lnTo>
                <a:lnTo>
                  <a:pt x="1705660" y="1301572"/>
                </a:lnTo>
                <a:lnTo>
                  <a:pt x="1724799" y="1260703"/>
                </a:lnTo>
                <a:lnTo>
                  <a:pt x="1741919" y="1218768"/>
                </a:lnTo>
                <a:lnTo>
                  <a:pt x="1756956" y="1175804"/>
                </a:lnTo>
                <a:lnTo>
                  <a:pt x="1769846" y="1131874"/>
                </a:lnTo>
                <a:lnTo>
                  <a:pt x="1780540" y="1087043"/>
                </a:lnTo>
                <a:lnTo>
                  <a:pt x="1788960" y="1041387"/>
                </a:lnTo>
                <a:lnTo>
                  <a:pt x="1795056" y="994816"/>
                </a:lnTo>
                <a:lnTo>
                  <a:pt x="1798751" y="947788"/>
                </a:lnTo>
                <a:lnTo>
                  <a:pt x="1799996" y="89999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72C0EBC-A46E-B144-BF17-0E623250AE49}"/>
              </a:ext>
            </a:extLst>
          </p:cNvPr>
          <p:cNvCxnSpPr>
            <a:cxnSpLocks/>
          </p:cNvCxnSpPr>
          <p:nvPr/>
        </p:nvCxnSpPr>
        <p:spPr>
          <a:xfrm>
            <a:off x="6182484" y="5589240"/>
            <a:ext cx="0" cy="1278566"/>
          </a:xfrm>
          <a:prstGeom prst="line">
            <a:avLst/>
          </a:pr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7950011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auticon</a:t>
            </a:r>
            <a:r>
              <a:rPr lang="en-US"/>
              <a:t> background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997C3EBA-FC88-465B-A525-2BC7DBEC6B6C}"/>
              </a:ext>
            </a:extLst>
          </p:cNvPr>
          <p:cNvCxnSpPr/>
          <p:nvPr/>
        </p:nvCxnSpPr>
        <p:spPr>
          <a:xfrm>
            <a:off x="4069760" y="1341120"/>
            <a:ext cx="0" cy="4287934"/>
          </a:xfrm>
          <a:prstGeom prst="line">
            <a:avLst/>
          </a:prstGeom>
          <a:ln w="6350">
            <a:solidFill>
              <a:srgbClr val="3B3C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F8731CD6-CCDE-4C05-945A-05B7B655F6B5}"/>
              </a:ext>
            </a:extLst>
          </p:cNvPr>
          <p:cNvCxnSpPr>
            <a:cxnSpLocks/>
          </p:cNvCxnSpPr>
          <p:nvPr/>
        </p:nvCxnSpPr>
        <p:spPr>
          <a:xfrm>
            <a:off x="4069760" y="4535424"/>
            <a:ext cx="7653667" cy="0"/>
          </a:xfrm>
          <a:prstGeom prst="line">
            <a:avLst/>
          </a:prstGeom>
          <a:ln w="6350">
            <a:solidFill>
              <a:srgbClr val="3B3C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04929679-3947-4617-BFFF-5EEFDF8DEB8D}"/>
              </a:ext>
            </a:extLst>
          </p:cNvPr>
          <p:cNvCxnSpPr>
            <a:cxnSpLocks/>
          </p:cNvCxnSpPr>
          <p:nvPr/>
        </p:nvCxnSpPr>
        <p:spPr>
          <a:xfrm>
            <a:off x="467429" y="2794820"/>
            <a:ext cx="3602331" cy="0"/>
          </a:xfrm>
          <a:prstGeom prst="line">
            <a:avLst/>
          </a:prstGeom>
          <a:ln w="6350">
            <a:solidFill>
              <a:srgbClr val="3B3C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37">
            <a:extLst>
              <a:ext uri="{FF2B5EF4-FFF2-40B4-BE49-F238E27FC236}">
                <a16:creationId xmlns:a16="http://schemas.microsoft.com/office/drawing/2014/main" id="{30D2BAE8-9119-43B4-9D9C-BA2588C985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310" y="1499616"/>
            <a:ext cx="5684722" cy="2837940"/>
          </a:xfrm>
          <a:prstGeom prst="rect">
            <a:avLst/>
          </a:prstGeom>
        </p:spPr>
      </p:pic>
      <p:sp>
        <p:nvSpPr>
          <p:cNvPr id="39" name="Oval 38">
            <a:extLst>
              <a:ext uri="{FF2B5EF4-FFF2-40B4-BE49-F238E27FC236}">
                <a16:creationId xmlns:a16="http://schemas.microsoft.com/office/drawing/2014/main" id="{DB183236-B290-4743-82F7-BB68026E413A}"/>
              </a:ext>
            </a:extLst>
          </p:cNvPr>
          <p:cNvSpPr/>
          <p:nvPr/>
        </p:nvSpPr>
        <p:spPr>
          <a:xfrm>
            <a:off x="5598496" y="2442131"/>
            <a:ext cx="141734" cy="141734"/>
          </a:xfrm>
          <a:prstGeom prst="ellipse">
            <a:avLst/>
          </a:prstGeom>
          <a:solidFill>
            <a:srgbClr val="E401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88A02DA-DC91-4606-86B0-48C6926410D5}"/>
              </a:ext>
            </a:extLst>
          </p:cNvPr>
          <p:cNvSpPr txBox="1"/>
          <p:nvPr/>
        </p:nvSpPr>
        <p:spPr>
          <a:xfrm>
            <a:off x="4375572" y="2737701"/>
            <a:ext cx="18653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solidFill>
                  <a:srgbClr val="E40138"/>
                </a:solidFill>
              </a:rPr>
              <a:t>UK</a:t>
            </a:r>
          </a:p>
          <a:p>
            <a:r>
              <a:rPr lang="en-US" sz="1200">
                <a:solidFill>
                  <a:srgbClr val="E40138"/>
                </a:solidFill>
              </a:rPr>
              <a:t>France</a:t>
            </a:r>
          </a:p>
          <a:p>
            <a:r>
              <a:rPr lang="en-US" sz="1200">
                <a:solidFill>
                  <a:srgbClr val="E40138"/>
                </a:solidFill>
              </a:rPr>
              <a:t>Germany</a:t>
            </a:r>
          </a:p>
          <a:p>
            <a:r>
              <a:rPr lang="en-US" sz="1200">
                <a:solidFill>
                  <a:srgbClr val="E40138"/>
                </a:solidFill>
              </a:rPr>
              <a:t>Switzerland</a:t>
            </a:r>
          </a:p>
          <a:p>
            <a:r>
              <a:rPr lang="en-US" sz="1200">
                <a:solidFill>
                  <a:srgbClr val="E40138"/>
                </a:solidFill>
              </a:rPr>
              <a:t>Italy</a:t>
            </a:r>
          </a:p>
          <a:p>
            <a:r>
              <a:rPr lang="en-US" sz="1200">
                <a:solidFill>
                  <a:srgbClr val="E40138"/>
                </a:solidFill>
              </a:rPr>
              <a:t>USA</a:t>
            </a:r>
          </a:p>
          <a:p>
            <a:r>
              <a:rPr lang="en-US" sz="1200">
                <a:solidFill>
                  <a:srgbClr val="E40138"/>
                </a:solidFill>
              </a:rPr>
              <a:t>Canada</a:t>
            </a:r>
          </a:p>
          <a:p>
            <a:r>
              <a:rPr lang="en-US" sz="1200">
                <a:solidFill>
                  <a:srgbClr val="E40138"/>
                </a:solidFill>
              </a:rPr>
              <a:t>Australia</a:t>
            </a:r>
          </a:p>
        </p:txBody>
      </p:sp>
      <p:pic>
        <p:nvPicPr>
          <p:cNvPr id="41" name="Picture 40" descr="Icon&#10;&#10;Description automatically generated">
            <a:extLst>
              <a:ext uri="{FF2B5EF4-FFF2-40B4-BE49-F238E27FC236}">
                <a16:creationId xmlns:a16="http://schemas.microsoft.com/office/drawing/2014/main" id="{A385E6B7-4CF0-4635-8F5A-3B55E1621B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7285" y="1473054"/>
            <a:ext cx="1993082" cy="1990348"/>
          </a:xfrm>
          <a:prstGeom prst="rect">
            <a:avLst/>
          </a:prstGeom>
        </p:spPr>
      </p:pic>
      <p:sp>
        <p:nvSpPr>
          <p:cNvPr id="42" name="Oval 41">
            <a:extLst>
              <a:ext uri="{FF2B5EF4-FFF2-40B4-BE49-F238E27FC236}">
                <a16:creationId xmlns:a16="http://schemas.microsoft.com/office/drawing/2014/main" id="{072C06C9-C9AF-40CA-A463-27660444DABF}"/>
              </a:ext>
            </a:extLst>
          </p:cNvPr>
          <p:cNvSpPr/>
          <p:nvPr/>
        </p:nvSpPr>
        <p:spPr>
          <a:xfrm>
            <a:off x="6902565" y="1714446"/>
            <a:ext cx="915491" cy="915491"/>
          </a:xfrm>
          <a:prstGeom prst="ellipse">
            <a:avLst/>
          </a:prstGeom>
          <a:noFill/>
          <a:ln>
            <a:solidFill>
              <a:srgbClr val="3B3C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2BFA6355-2D89-49C0-A75C-796537B5B145}"/>
              </a:ext>
            </a:extLst>
          </p:cNvPr>
          <p:cNvCxnSpPr>
            <a:cxnSpLocks/>
            <a:endCxn id="41" idx="0"/>
          </p:cNvCxnSpPr>
          <p:nvPr/>
        </p:nvCxnSpPr>
        <p:spPr>
          <a:xfrm flipV="1">
            <a:off x="7331321" y="1473054"/>
            <a:ext cx="3102505" cy="241392"/>
          </a:xfrm>
          <a:prstGeom prst="line">
            <a:avLst/>
          </a:prstGeom>
          <a:ln w="12700">
            <a:solidFill>
              <a:srgbClr val="3B3C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15936A15-4E63-4E98-BCEA-6D5B15AA5BD4}"/>
              </a:ext>
            </a:extLst>
          </p:cNvPr>
          <p:cNvCxnSpPr>
            <a:cxnSpLocks/>
            <a:stCxn id="42" idx="4"/>
          </p:cNvCxnSpPr>
          <p:nvPr/>
        </p:nvCxnSpPr>
        <p:spPr>
          <a:xfrm>
            <a:off x="7360311" y="2629937"/>
            <a:ext cx="2665236" cy="725290"/>
          </a:xfrm>
          <a:prstGeom prst="line">
            <a:avLst/>
          </a:prstGeom>
          <a:ln w="12700">
            <a:solidFill>
              <a:srgbClr val="3B3C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Oval 44">
            <a:extLst>
              <a:ext uri="{FF2B5EF4-FFF2-40B4-BE49-F238E27FC236}">
                <a16:creationId xmlns:a16="http://schemas.microsoft.com/office/drawing/2014/main" id="{E7C6E338-9856-4FD3-90AB-D5A74808F27F}"/>
              </a:ext>
            </a:extLst>
          </p:cNvPr>
          <p:cNvSpPr/>
          <p:nvPr/>
        </p:nvSpPr>
        <p:spPr>
          <a:xfrm>
            <a:off x="5434189" y="2164964"/>
            <a:ext cx="141734" cy="141734"/>
          </a:xfrm>
          <a:prstGeom prst="ellipse">
            <a:avLst/>
          </a:prstGeom>
          <a:solidFill>
            <a:srgbClr val="E401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5631C674-A633-43ED-91CF-2892FEF0E1F1}"/>
              </a:ext>
            </a:extLst>
          </p:cNvPr>
          <p:cNvSpPr/>
          <p:nvPr/>
        </p:nvSpPr>
        <p:spPr>
          <a:xfrm>
            <a:off x="9291234" y="3705077"/>
            <a:ext cx="141734" cy="141734"/>
          </a:xfrm>
          <a:prstGeom prst="ellipse">
            <a:avLst/>
          </a:prstGeom>
          <a:solidFill>
            <a:srgbClr val="E401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CBD62F27-2F81-45B8-870C-573DCAE1830E}"/>
              </a:ext>
            </a:extLst>
          </p:cNvPr>
          <p:cNvSpPr/>
          <p:nvPr/>
        </p:nvSpPr>
        <p:spPr>
          <a:xfrm>
            <a:off x="10475770" y="2792293"/>
            <a:ext cx="141734" cy="141734"/>
          </a:xfrm>
          <a:prstGeom prst="ellipse">
            <a:avLst/>
          </a:prstGeom>
          <a:solidFill>
            <a:srgbClr val="E401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9EF23EBB-A9A4-40F4-A615-849A886BAE82}"/>
              </a:ext>
            </a:extLst>
          </p:cNvPr>
          <p:cNvSpPr/>
          <p:nvPr/>
        </p:nvSpPr>
        <p:spPr>
          <a:xfrm>
            <a:off x="9954680" y="2288819"/>
            <a:ext cx="141734" cy="141734"/>
          </a:xfrm>
          <a:prstGeom prst="ellipse">
            <a:avLst/>
          </a:prstGeom>
          <a:solidFill>
            <a:srgbClr val="E401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EDA376DD-7AB5-4DB4-BFD1-45732CDEB726}"/>
              </a:ext>
            </a:extLst>
          </p:cNvPr>
          <p:cNvSpPr/>
          <p:nvPr/>
        </p:nvSpPr>
        <p:spPr>
          <a:xfrm>
            <a:off x="10097720" y="2559070"/>
            <a:ext cx="141734" cy="141734"/>
          </a:xfrm>
          <a:prstGeom prst="ellipse">
            <a:avLst/>
          </a:prstGeom>
          <a:solidFill>
            <a:srgbClr val="E401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632AB0A5-1D07-404B-A636-2DF58F6DE4F5}"/>
              </a:ext>
            </a:extLst>
          </p:cNvPr>
          <p:cNvSpPr/>
          <p:nvPr/>
        </p:nvSpPr>
        <p:spPr>
          <a:xfrm>
            <a:off x="10288164" y="2414295"/>
            <a:ext cx="141734" cy="141734"/>
          </a:xfrm>
          <a:prstGeom prst="ellipse">
            <a:avLst/>
          </a:prstGeom>
          <a:solidFill>
            <a:srgbClr val="E401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8C7B0D78-B42E-4C30-91A9-13535E76B860}"/>
              </a:ext>
            </a:extLst>
          </p:cNvPr>
          <p:cNvSpPr/>
          <p:nvPr/>
        </p:nvSpPr>
        <p:spPr>
          <a:xfrm>
            <a:off x="10318407" y="2636113"/>
            <a:ext cx="141734" cy="141734"/>
          </a:xfrm>
          <a:prstGeom prst="ellipse">
            <a:avLst/>
          </a:prstGeom>
          <a:solidFill>
            <a:srgbClr val="E401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Content Placeholder 2">
            <a:extLst>
              <a:ext uri="{FF2B5EF4-FFF2-40B4-BE49-F238E27FC236}">
                <a16:creationId xmlns:a16="http://schemas.microsoft.com/office/drawing/2014/main" id="{D0E43181-A77C-417E-AE8D-B946D0FBA7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1042" y="1261725"/>
            <a:ext cx="2539085" cy="1065262"/>
          </a:xfrm>
        </p:spPr>
        <p:txBody>
          <a:bodyPr/>
          <a:lstStyle/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500" dirty="0">
                <a:solidFill>
                  <a:srgbClr val="3B3C43"/>
                </a:solidFill>
                <a:ea typeface="Source Sans Pro Light" panose="020B0403030403020204" pitchFamily="34" charset="0"/>
                <a:cs typeface="Source Sans Pro"/>
              </a:rPr>
              <a:t>A </a:t>
            </a:r>
            <a:r>
              <a:rPr lang="en-GB" sz="1500" b="1" dirty="0">
                <a:solidFill>
                  <a:srgbClr val="3B3C43"/>
                </a:solidFill>
                <a:ea typeface="Source Sans Pro Light" panose="020B0403030403020204" pitchFamily="34" charset="0"/>
                <a:cs typeface="Source Sans Pro"/>
              </a:rPr>
              <a:t>social </a:t>
            </a:r>
            <a:r>
              <a:rPr lang="en-GB" sz="1500" b="1" spc="-5" dirty="0">
                <a:solidFill>
                  <a:srgbClr val="3B3C43"/>
                </a:solidFill>
                <a:ea typeface="Source Sans Pro Light" panose="020B0403030403020204" pitchFamily="34" charset="0"/>
                <a:cs typeface="Source Sans Pro"/>
              </a:rPr>
              <a:t>enterprise </a:t>
            </a:r>
            <a:r>
              <a:rPr lang="en-GB" sz="1500" spc="-5" dirty="0">
                <a:solidFill>
                  <a:srgbClr val="3B3C43"/>
                </a:solidFill>
                <a:ea typeface="Source Sans Pro Light" panose="020B0403030403020204" pitchFamily="34" charset="0"/>
                <a:cs typeface="Source Sans Pro"/>
              </a:rPr>
              <a:t>p</a:t>
            </a:r>
            <a:r>
              <a:rPr lang="en-GB" sz="1500" dirty="0">
                <a:solidFill>
                  <a:srgbClr val="3B3C43"/>
                </a:solidFill>
                <a:ea typeface="Source Sans Pro Light" panose="020B0403030403020204" pitchFamily="34" charset="0"/>
              </a:rPr>
              <a:t>roviding </a:t>
            </a:r>
            <a:r>
              <a:rPr lang="en-GB" sz="1500" b="1" dirty="0">
                <a:solidFill>
                  <a:srgbClr val="3B3C43"/>
                </a:solidFill>
                <a:ea typeface="Source Sans Pro Light" panose="020B0403030403020204" pitchFamily="34" charset="0"/>
              </a:rPr>
              <a:t>tech consulting </a:t>
            </a:r>
            <a:r>
              <a:rPr lang="en-GB" sz="1500" dirty="0">
                <a:solidFill>
                  <a:srgbClr val="3B3C43"/>
                </a:solidFill>
                <a:ea typeface="Source Sans Pro Light" panose="020B0403030403020204" pitchFamily="34" charset="0"/>
              </a:rPr>
              <a:t>in the fields of data analytics, cybersecurity and quality assurance and</a:t>
            </a:r>
            <a:br>
              <a:rPr lang="en-GB" sz="1500" dirty="0">
                <a:solidFill>
                  <a:srgbClr val="3B3C43"/>
                </a:solidFill>
                <a:ea typeface="Source Sans Pro Light" panose="020B0403030403020204" pitchFamily="34" charset="0"/>
              </a:rPr>
            </a:br>
            <a:r>
              <a:rPr lang="en-GB" sz="1500" b="1" dirty="0">
                <a:solidFill>
                  <a:srgbClr val="3B3C43"/>
                </a:solidFill>
                <a:ea typeface="Source Sans Pro Light" panose="020B0403030403020204" pitchFamily="34" charset="0"/>
              </a:rPr>
              <a:t>neuro-inclusion education, advice and support.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5B1B1FD3-2A99-4262-BC73-44CDA0F6DB37}"/>
              </a:ext>
            </a:extLst>
          </p:cNvPr>
          <p:cNvSpPr/>
          <p:nvPr/>
        </p:nvSpPr>
        <p:spPr>
          <a:xfrm>
            <a:off x="604100" y="1641294"/>
            <a:ext cx="749204" cy="749204"/>
          </a:xfrm>
          <a:prstGeom prst="ellipse">
            <a:avLst/>
          </a:prstGeom>
          <a:solidFill>
            <a:srgbClr val="E401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C55882F5-EF8F-4EBA-AE09-A43A0F26AE93}"/>
              </a:ext>
            </a:extLst>
          </p:cNvPr>
          <p:cNvGrpSpPr/>
          <p:nvPr/>
        </p:nvGrpSpPr>
        <p:grpSpPr>
          <a:xfrm>
            <a:off x="4351293" y="4870878"/>
            <a:ext cx="3173156" cy="487506"/>
            <a:chOff x="722877" y="5502947"/>
            <a:chExt cx="6596101" cy="985681"/>
          </a:xfrm>
        </p:grpSpPr>
        <p:pic>
          <p:nvPicPr>
            <p:cNvPr id="55" name="Picture 54" descr="Icon&#10;&#10;Description automatically generated with medium confidence">
              <a:extLst>
                <a:ext uri="{FF2B5EF4-FFF2-40B4-BE49-F238E27FC236}">
                  <a16:creationId xmlns:a16="http://schemas.microsoft.com/office/drawing/2014/main" id="{4FAE0D73-EDD4-45AC-A5F3-BDE59C77810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61194" y="5509736"/>
              <a:ext cx="1957784" cy="978892"/>
            </a:xfrm>
            <a:prstGeom prst="rect">
              <a:avLst/>
            </a:prstGeom>
          </p:spPr>
        </p:pic>
        <p:pic>
          <p:nvPicPr>
            <p:cNvPr id="56" name="Picture 55" descr="Text, logo&#10;&#10;Description automatically generated">
              <a:extLst>
                <a:ext uri="{FF2B5EF4-FFF2-40B4-BE49-F238E27FC236}">
                  <a16:creationId xmlns:a16="http://schemas.microsoft.com/office/drawing/2014/main" id="{73887858-F051-4CDE-860D-5E9BFB496C6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002034" y="5509736"/>
              <a:ext cx="3267668" cy="978892"/>
            </a:xfrm>
            <a:prstGeom prst="rect">
              <a:avLst/>
            </a:prstGeom>
          </p:spPr>
        </p:pic>
        <p:pic>
          <p:nvPicPr>
            <p:cNvPr id="57" name="Picture 56" descr="Logo, company name&#10;&#10;Description automatically generated">
              <a:extLst>
                <a:ext uri="{FF2B5EF4-FFF2-40B4-BE49-F238E27FC236}">
                  <a16:creationId xmlns:a16="http://schemas.microsoft.com/office/drawing/2014/main" id="{99EFB2F2-F571-4925-84F6-64D46DD9A62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2877" y="5502947"/>
              <a:ext cx="1187665" cy="985681"/>
            </a:xfrm>
            <a:prstGeom prst="rect">
              <a:avLst/>
            </a:prstGeom>
          </p:spPr>
        </p:pic>
      </p:grp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D8C0DA56-A255-43A8-8F12-4330C6238994}"/>
              </a:ext>
            </a:extLst>
          </p:cNvPr>
          <p:cNvCxnSpPr>
            <a:cxnSpLocks/>
          </p:cNvCxnSpPr>
          <p:nvPr/>
        </p:nvCxnSpPr>
        <p:spPr>
          <a:xfrm>
            <a:off x="467429" y="3942347"/>
            <a:ext cx="3602331" cy="0"/>
          </a:xfrm>
          <a:prstGeom prst="line">
            <a:avLst/>
          </a:prstGeom>
          <a:ln w="6350">
            <a:solidFill>
              <a:srgbClr val="3B3C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823B0697-E1EB-4033-A568-B61B581EB9A6}"/>
              </a:ext>
            </a:extLst>
          </p:cNvPr>
          <p:cNvCxnSpPr>
            <a:cxnSpLocks/>
          </p:cNvCxnSpPr>
          <p:nvPr/>
        </p:nvCxnSpPr>
        <p:spPr>
          <a:xfrm>
            <a:off x="7817825" y="4535424"/>
            <a:ext cx="0" cy="1107278"/>
          </a:xfrm>
          <a:prstGeom prst="line">
            <a:avLst/>
          </a:prstGeom>
          <a:ln w="6350">
            <a:solidFill>
              <a:srgbClr val="3B3C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Content Placeholder 2">
            <a:extLst>
              <a:ext uri="{FF2B5EF4-FFF2-40B4-BE49-F238E27FC236}">
                <a16:creationId xmlns:a16="http://schemas.microsoft.com/office/drawing/2014/main" id="{BB8B38A7-F934-45E2-A73B-136B604D801E}"/>
              </a:ext>
            </a:extLst>
          </p:cNvPr>
          <p:cNvSpPr txBox="1">
            <a:spLocks/>
          </p:cNvSpPr>
          <p:nvPr/>
        </p:nvSpPr>
        <p:spPr>
          <a:xfrm>
            <a:off x="2060778" y="3132268"/>
            <a:ext cx="1888688" cy="5551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65000"/>
              <a:buFontTx/>
              <a:buBlip>
                <a:blip r:embed="rId7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65000"/>
              <a:buFontTx/>
              <a:buBlip>
                <a:blip r:embed="rId7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65000"/>
              <a:buFontTx/>
              <a:buBlip>
                <a:blip r:embed="rId7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65000"/>
              <a:buFontTx/>
              <a:buBlip>
                <a:blip r:embed="rId7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65000"/>
              <a:buFontTx/>
              <a:buBlip>
                <a:blip r:embed="rId7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500" spc="-5">
                <a:solidFill>
                  <a:srgbClr val="4B4D54"/>
                </a:solidFill>
                <a:ea typeface="Source Sans Pro Light" panose="020B0403030403020204" pitchFamily="34" charset="0"/>
                <a:cs typeface="Source Sans Pro"/>
              </a:rPr>
              <a:t>autistic employees on permanent contracts </a:t>
            </a:r>
          </a:p>
        </p:txBody>
      </p:sp>
      <p:sp>
        <p:nvSpPr>
          <p:cNvPr id="61" name="Content Placeholder 2">
            <a:extLst>
              <a:ext uri="{FF2B5EF4-FFF2-40B4-BE49-F238E27FC236}">
                <a16:creationId xmlns:a16="http://schemas.microsoft.com/office/drawing/2014/main" id="{3933B39F-0099-4E10-879C-24364079EFC2}"/>
              </a:ext>
            </a:extLst>
          </p:cNvPr>
          <p:cNvSpPr txBox="1">
            <a:spLocks/>
          </p:cNvSpPr>
          <p:nvPr/>
        </p:nvSpPr>
        <p:spPr>
          <a:xfrm>
            <a:off x="957052" y="2984577"/>
            <a:ext cx="1021508" cy="5551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65000"/>
              <a:buFontTx/>
              <a:buBlip>
                <a:blip r:embed="rId7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65000"/>
              <a:buFontTx/>
              <a:buBlip>
                <a:blip r:embed="rId7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65000"/>
              <a:buFontTx/>
              <a:buBlip>
                <a:blip r:embed="rId7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65000"/>
              <a:buFontTx/>
              <a:buBlip>
                <a:blip r:embed="rId7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65000"/>
              <a:buFontTx/>
              <a:buBlip>
                <a:blip r:embed="rId7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5000" b="1" spc="-5">
                <a:solidFill>
                  <a:srgbClr val="E40138"/>
                </a:solidFill>
                <a:latin typeface="Calibri" panose="020F0502020204030204" pitchFamily="34" charset="0"/>
                <a:ea typeface="Source Sans Pro Light" panose="020B0403030403020204" pitchFamily="34" charset="0"/>
                <a:cs typeface="Calibri" panose="020F0502020204030204" pitchFamily="34" charset="0"/>
              </a:rPr>
              <a:t>200</a:t>
            </a:r>
          </a:p>
        </p:txBody>
      </p:sp>
      <p:sp>
        <p:nvSpPr>
          <p:cNvPr id="62" name="Content Placeholder 2">
            <a:extLst>
              <a:ext uri="{FF2B5EF4-FFF2-40B4-BE49-F238E27FC236}">
                <a16:creationId xmlns:a16="http://schemas.microsoft.com/office/drawing/2014/main" id="{B3B3FCB4-6A98-402D-A875-E1CDF468C35F}"/>
              </a:ext>
            </a:extLst>
          </p:cNvPr>
          <p:cNvSpPr txBox="1">
            <a:spLocks/>
          </p:cNvSpPr>
          <p:nvPr/>
        </p:nvSpPr>
        <p:spPr>
          <a:xfrm>
            <a:off x="604100" y="4242224"/>
            <a:ext cx="3231625" cy="12360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65000"/>
              <a:buFontTx/>
              <a:buBlip>
                <a:blip r:embed="rId7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65000"/>
              <a:buFontTx/>
              <a:buBlip>
                <a:blip r:embed="rId7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65000"/>
              <a:buFontTx/>
              <a:buBlip>
                <a:blip r:embed="rId7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65000"/>
              <a:buFontTx/>
              <a:buBlip>
                <a:blip r:embed="rId7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65000"/>
              <a:buFontTx/>
              <a:buBlip>
                <a:blip r:embed="rId7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500" spc="-10" dirty="0">
                <a:solidFill>
                  <a:srgbClr val="4B4D54"/>
                </a:solidFill>
                <a:ea typeface="Source Sans Pro Light" panose="020B0403030403020204" pitchFamily="34" charset="0"/>
                <a:cs typeface="Source Sans Pro"/>
              </a:rPr>
              <a:t>Our decade of experiences </a:t>
            </a:r>
            <a:r>
              <a:rPr lang="en-GB" sz="1500" b="1" dirty="0">
                <a:solidFill>
                  <a:srgbClr val="E40138"/>
                </a:solidFill>
                <a:latin typeface="Calibri" panose="020F0502020204030204" pitchFamily="34" charset="0"/>
                <a:ea typeface="Source Sans Pro Light" panose="020B0403030403020204" pitchFamily="34" charset="0"/>
                <a:cs typeface="Calibri" panose="020F0502020204030204" pitchFamily="34" charset="0"/>
              </a:rPr>
              <a:t>hiring, training and creating </a:t>
            </a:r>
            <a:r>
              <a:rPr lang="en-GB" sz="1500" b="1" spc="-5" dirty="0">
                <a:solidFill>
                  <a:srgbClr val="E40138"/>
                </a:solidFill>
                <a:latin typeface="Calibri" panose="020F0502020204030204" pitchFamily="34" charset="0"/>
                <a:ea typeface="Source Sans Pro Light" panose="020B0403030403020204" pitchFamily="34" charset="0"/>
                <a:cs typeface="Calibri" panose="020F0502020204030204" pitchFamily="34" charset="0"/>
              </a:rPr>
              <a:t>neuro-inclusive work environment for ourselves and client teams </a:t>
            </a:r>
            <a:r>
              <a:rPr lang="en-GB" sz="1500" spc="-5" dirty="0">
                <a:solidFill>
                  <a:srgbClr val="4B4D54"/>
                </a:solidFill>
                <a:ea typeface="Source Sans Pro Light" panose="020B0403030403020204" pitchFamily="34" charset="0"/>
                <a:cs typeface="Source Sans Pro"/>
              </a:rPr>
              <a:t>is shared with our partners. </a:t>
            </a:r>
            <a:br>
              <a:rPr lang="en-GB" sz="1500" spc="-5" dirty="0">
                <a:solidFill>
                  <a:srgbClr val="4B4D54"/>
                </a:solidFill>
                <a:ea typeface="Source Sans Pro Light" panose="020B0403030403020204" pitchFamily="34" charset="0"/>
                <a:cs typeface="Source Sans Pro"/>
              </a:rPr>
            </a:br>
            <a:r>
              <a:rPr lang="en-GB" sz="1500" spc="-5" dirty="0">
                <a:solidFill>
                  <a:srgbClr val="4B4D54"/>
                </a:solidFill>
                <a:ea typeface="Source Sans Pro Light" panose="020B0403030403020204" pitchFamily="34" charset="0"/>
                <a:cs typeface="Source Sans Pro"/>
              </a:rPr>
              <a:t>We support other organisations in their commitment to having a neuro-inclusive workforce.</a:t>
            </a:r>
            <a:endParaRPr lang="de-DE" sz="1500" dirty="0">
              <a:solidFill>
                <a:srgbClr val="4B4D54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Content Placeholder 2">
            <a:extLst>
              <a:ext uri="{FF2B5EF4-FFF2-40B4-BE49-F238E27FC236}">
                <a16:creationId xmlns:a16="http://schemas.microsoft.com/office/drawing/2014/main" id="{12909C78-7F4B-41CD-BB03-EF8C5BBFE0D7}"/>
              </a:ext>
            </a:extLst>
          </p:cNvPr>
          <p:cNvSpPr txBox="1">
            <a:spLocks/>
          </p:cNvSpPr>
          <p:nvPr/>
        </p:nvSpPr>
        <p:spPr>
          <a:xfrm>
            <a:off x="8055592" y="4763743"/>
            <a:ext cx="3764928" cy="84370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65000"/>
              <a:buFontTx/>
              <a:buBlip>
                <a:blip r:embed="rId7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65000"/>
              <a:buFontTx/>
              <a:buBlip>
                <a:blip r:embed="rId7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65000"/>
              <a:buFontTx/>
              <a:buBlip>
                <a:blip r:embed="rId7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65000"/>
              <a:buFontTx/>
              <a:buBlip>
                <a:blip r:embed="rId7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65000"/>
              <a:buFontTx/>
              <a:buBlip>
                <a:blip r:embed="rId7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500" b="1">
                <a:solidFill>
                  <a:srgbClr val="E40138"/>
                </a:solidFill>
                <a:latin typeface="Calibri" panose="020F0502020204030204" pitchFamily="34" charset="0"/>
                <a:ea typeface="Source Sans Pro Light" panose="020B0403030403020204" pitchFamily="34" charset="0"/>
                <a:cs typeface="Calibri" panose="020F0502020204030204" pitchFamily="34" charset="0"/>
              </a:rPr>
              <a:t>Founded in 2011 </a:t>
            </a:r>
            <a:r>
              <a:rPr lang="en-GB" sz="1500">
                <a:solidFill>
                  <a:srgbClr val="4B4D54"/>
                </a:solidFill>
                <a:ea typeface="Source Sans Pro Light" panose="020B0403030403020204" pitchFamily="34" charset="0"/>
              </a:rPr>
              <a:t>with a </a:t>
            </a:r>
            <a:r>
              <a:rPr lang="en-GB" sz="1500">
                <a:solidFill>
                  <a:srgbClr val="4B4D54"/>
                </a:solidFill>
                <a:ea typeface="Source Sans Pro Light" panose="020B0403030403020204" pitchFamily="34" charset="0"/>
                <a:cs typeface="Source Sans Pro"/>
              </a:rPr>
              <a:t>mission </a:t>
            </a:r>
            <a:r>
              <a:rPr lang="en-GB" sz="1500" spc="-5">
                <a:solidFill>
                  <a:srgbClr val="4B4D54"/>
                </a:solidFill>
                <a:ea typeface="Source Sans Pro Light" panose="020B0403030403020204" pitchFamily="34" charset="0"/>
                <a:cs typeface="Source Sans Pro"/>
              </a:rPr>
              <a:t>of to promote neuro</a:t>
            </a:r>
            <a:r>
              <a:rPr lang="en-GB" sz="1500">
                <a:solidFill>
                  <a:srgbClr val="4B4D54"/>
                </a:solidFill>
                <a:ea typeface="Source Sans Pro Light" panose="020B0403030403020204" pitchFamily="34" charset="0"/>
              </a:rPr>
              <a:t>diversity and improve the employment prospects of adults on the autism spectrum </a:t>
            </a:r>
          </a:p>
        </p:txBody>
      </p:sp>
      <p:pic>
        <p:nvPicPr>
          <p:cNvPr id="64" name="Picture 63" descr="Icon&#10;&#10;Description automatically generated">
            <a:extLst>
              <a:ext uri="{FF2B5EF4-FFF2-40B4-BE49-F238E27FC236}">
                <a16:creationId xmlns:a16="http://schemas.microsoft.com/office/drawing/2014/main" id="{2DD8B773-57C2-4EFF-9C39-DE2BD513606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282" y="3071420"/>
            <a:ext cx="269888" cy="638516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009C63D9-20F5-4414-A5C7-C2BB6B0CA7C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656" y="1826756"/>
            <a:ext cx="403945" cy="359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351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4" name="Teardrop 3">
            <a:extLst>
              <a:ext uri="{FF2B5EF4-FFF2-40B4-BE49-F238E27FC236}">
                <a16:creationId xmlns:a16="http://schemas.microsoft.com/office/drawing/2014/main" id="{937150C3-FA40-17D3-6AC5-773513707793}"/>
              </a:ext>
            </a:extLst>
          </p:cNvPr>
          <p:cNvSpPr/>
          <p:nvPr/>
        </p:nvSpPr>
        <p:spPr>
          <a:xfrm rot="18974065">
            <a:off x="493400" y="2471434"/>
            <a:ext cx="3229336" cy="3275636"/>
          </a:xfrm>
          <a:prstGeom prst="teardrop">
            <a:avLst/>
          </a:prstGeom>
          <a:solidFill>
            <a:schemeClr val="tx2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C08D14-CEA1-082E-3CA4-AFD8733CCE7B}"/>
              </a:ext>
            </a:extLst>
          </p:cNvPr>
          <p:cNvSpPr txBox="1"/>
          <p:nvPr/>
        </p:nvSpPr>
        <p:spPr>
          <a:xfrm>
            <a:off x="1295628" y="3524476"/>
            <a:ext cx="283579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solidFill>
                  <a:schemeClr val="bg1"/>
                </a:solidFill>
              </a:rPr>
              <a:t>48%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0AE3A8-4BEC-0542-53C7-F6B3F274172C}"/>
              </a:ext>
            </a:extLst>
          </p:cNvPr>
          <p:cNvSpPr txBox="1"/>
          <p:nvPr/>
        </p:nvSpPr>
        <p:spPr>
          <a:xfrm>
            <a:off x="143492" y="360875"/>
            <a:ext cx="3929149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/>
              <a:t>Experience bullying, discrimination or harassment in the workplace.</a:t>
            </a:r>
          </a:p>
        </p:txBody>
      </p:sp>
      <p:sp>
        <p:nvSpPr>
          <p:cNvPr id="25" name="Teardrop 24">
            <a:extLst>
              <a:ext uri="{FF2B5EF4-FFF2-40B4-BE49-F238E27FC236}">
                <a16:creationId xmlns:a16="http://schemas.microsoft.com/office/drawing/2014/main" id="{403A048B-628D-03D3-B639-9B8C6827D63F}"/>
              </a:ext>
            </a:extLst>
          </p:cNvPr>
          <p:cNvSpPr/>
          <p:nvPr/>
        </p:nvSpPr>
        <p:spPr>
          <a:xfrm rot="8122504">
            <a:off x="4481332" y="171759"/>
            <a:ext cx="3229336" cy="3275636"/>
          </a:xfrm>
          <a:prstGeom prst="teardrop">
            <a:avLst/>
          </a:prstGeom>
          <a:solidFill>
            <a:schemeClr val="accent4">
              <a:lumMod val="75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19072C6-DCFE-A46F-FA3C-6632EE49CE75}"/>
              </a:ext>
            </a:extLst>
          </p:cNvPr>
          <p:cNvSpPr txBox="1"/>
          <p:nvPr/>
        </p:nvSpPr>
        <p:spPr>
          <a:xfrm>
            <a:off x="5253628" y="1320038"/>
            <a:ext cx="283579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solidFill>
                  <a:schemeClr val="bg1"/>
                </a:solidFill>
              </a:rPr>
              <a:t>71%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AFC820E-328C-F365-1ECC-2172D5D41463}"/>
              </a:ext>
            </a:extLst>
          </p:cNvPr>
          <p:cNvSpPr txBox="1"/>
          <p:nvPr/>
        </p:nvSpPr>
        <p:spPr>
          <a:xfrm>
            <a:off x="4160276" y="4456073"/>
            <a:ext cx="3929149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/>
              <a:t>Increase in autism/</a:t>
            </a:r>
            <a:r>
              <a:rPr lang="en-US" sz="2500" dirty="0" err="1"/>
              <a:t>aspergers</a:t>
            </a:r>
            <a:r>
              <a:rPr lang="en-US" sz="2500" dirty="0"/>
              <a:t> related employment tribunals year-on-year.</a:t>
            </a:r>
          </a:p>
        </p:txBody>
      </p:sp>
      <p:sp>
        <p:nvSpPr>
          <p:cNvPr id="28" name="Teardrop 27">
            <a:extLst>
              <a:ext uri="{FF2B5EF4-FFF2-40B4-BE49-F238E27FC236}">
                <a16:creationId xmlns:a16="http://schemas.microsoft.com/office/drawing/2014/main" id="{755A318C-7C02-A448-D695-82E3EAD0FEDA}"/>
              </a:ext>
            </a:extLst>
          </p:cNvPr>
          <p:cNvSpPr/>
          <p:nvPr/>
        </p:nvSpPr>
        <p:spPr>
          <a:xfrm rot="18974065">
            <a:off x="8558251" y="2471433"/>
            <a:ext cx="3229336" cy="3275636"/>
          </a:xfrm>
          <a:prstGeom prst="teardrop">
            <a:avLst/>
          </a:prstGeom>
          <a:solidFill>
            <a:srgbClr val="BA97BC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7EA7626-EF16-D2BD-5605-D8E6DCC698A4}"/>
              </a:ext>
            </a:extLst>
          </p:cNvPr>
          <p:cNvSpPr txBox="1"/>
          <p:nvPr/>
        </p:nvSpPr>
        <p:spPr>
          <a:xfrm>
            <a:off x="9360479" y="3524475"/>
            <a:ext cx="283579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solidFill>
                  <a:schemeClr val="bg1"/>
                </a:solidFill>
              </a:rPr>
              <a:t>60%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2873994-49FE-1D36-5A05-0C05149D4378}"/>
              </a:ext>
            </a:extLst>
          </p:cNvPr>
          <p:cNvSpPr txBox="1"/>
          <p:nvPr/>
        </p:nvSpPr>
        <p:spPr>
          <a:xfrm>
            <a:off x="8208343" y="360874"/>
            <a:ext cx="3929149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/>
              <a:t>Employers fear getting support and accommodations wrong.</a:t>
            </a:r>
          </a:p>
        </p:txBody>
      </p:sp>
    </p:spTree>
    <p:extLst>
      <p:ext uri="{BB962C8B-B14F-4D97-AF65-F5344CB8AC3E}">
        <p14:creationId xmlns:p14="http://schemas.microsoft.com/office/powerpoint/2010/main" val="13062056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BED4831-BC3F-4510-851C-F30FBF33B8F5}"/>
              </a:ext>
            </a:extLst>
          </p:cNvPr>
          <p:cNvSpPr txBox="1">
            <a:spLocks/>
          </p:cNvSpPr>
          <p:nvPr/>
        </p:nvSpPr>
        <p:spPr>
          <a:xfrm>
            <a:off x="479425" y="422276"/>
            <a:ext cx="11341100" cy="5588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A path to Neuro-Inclusion</a:t>
            </a:r>
          </a:p>
        </p:txBody>
      </p:sp>
      <p:pic>
        <p:nvPicPr>
          <p:cNvPr id="1026" name="Picture 2" descr="Neuro - &#10;ACCEPTING &#10;Neuro - &#10;CONFIDENT &#10;Lived &#10;Experience &#10;• Work with our experienced &#10;technology consultants. &#10;• Reduce fear in your teams. &#10;• Support and learn from auticon &#10;coaches and project managers. &#10;• Internal case study to bring others &#10;on board. &#10;Training &#10;• Designed for managers; HR; &#10;Ambassadors. &#10;• Helping teams to have a &#10;conversation. &#10;• Helping teams to initiate change. &#10;• Topics spanning the employment &#10;lifecycle. &#10;Neuro - &#10;INCLUSIVE &#10;Consultancy &#10;• Apply what you've learnt in our &#10;training. &#10;• Then work with us to review &#10;polices, processes and materials. &#10;• We offer tailored, flexible options &#10;and recommendations. &#10;• Supporting your ambassadors and &#10;managers. ">
            <a:extLst>
              <a:ext uri="{FF2B5EF4-FFF2-40B4-BE49-F238E27FC236}">
                <a16:creationId xmlns:a16="http://schemas.microsoft.com/office/drawing/2014/main" id="{8CF79019-53E8-C076-9F31-FF8B6442D1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4379" y="721518"/>
            <a:ext cx="12192000" cy="5414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59620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A460916D-490D-4653-B856-511F7031BD64}"/>
              </a:ext>
            </a:extLst>
          </p:cNvPr>
          <p:cNvSpPr/>
          <p:nvPr/>
        </p:nvSpPr>
        <p:spPr>
          <a:xfrm>
            <a:off x="0" y="0"/>
            <a:ext cx="2567608" cy="6858000"/>
          </a:xfrm>
          <a:prstGeom prst="rect">
            <a:avLst/>
          </a:prstGeom>
          <a:solidFill>
            <a:srgbClr val="F200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BB2D717-4E18-41B0-A5A7-7E2B9A943178}"/>
              </a:ext>
            </a:extLst>
          </p:cNvPr>
          <p:cNvSpPr/>
          <p:nvPr/>
        </p:nvSpPr>
        <p:spPr>
          <a:xfrm flipH="1">
            <a:off x="0" y="0"/>
            <a:ext cx="6096000" cy="6857999"/>
          </a:xfrm>
          <a:prstGeom prst="rect">
            <a:avLst/>
          </a:prstGeom>
          <a:solidFill>
            <a:srgbClr val="3437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7EE1CF2-C2F9-411D-9D91-68942BC22C98}"/>
              </a:ext>
            </a:extLst>
          </p:cNvPr>
          <p:cNvSpPr txBox="1"/>
          <p:nvPr/>
        </p:nvSpPr>
        <p:spPr>
          <a:xfrm>
            <a:off x="2643363" y="1103566"/>
            <a:ext cx="3376882" cy="45960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2200"/>
              </a:lnSpc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Neurodiverse Team</a:t>
            </a:r>
          </a:p>
          <a:p>
            <a:pPr algn="r">
              <a:lnSpc>
                <a:spcPts val="2200"/>
              </a:lnSpc>
              <a:defRPr/>
            </a:pP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+mn-cs"/>
            </a:endParaRPr>
          </a:p>
          <a:p>
            <a:pPr algn="r">
              <a:lnSpc>
                <a:spcPts val="2200"/>
              </a:lnSpc>
              <a:defRPr/>
            </a:pP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+mn-cs"/>
            </a:endParaRPr>
          </a:p>
          <a:p>
            <a:pPr algn="r">
              <a:lnSpc>
                <a:spcPts val="2200"/>
              </a:lnSpc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Experience &amp; Expertise</a:t>
            </a:r>
          </a:p>
          <a:p>
            <a:pPr marL="0" marR="0" lvl="0" indent="0" algn="r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International Presence</a:t>
            </a:r>
          </a:p>
          <a:p>
            <a:pPr marL="0" marR="0" lvl="0" indent="0" algn="r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+mn-cs"/>
            </a:endParaRPr>
          </a:p>
          <a:p>
            <a:pPr algn="r">
              <a:lnSpc>
                <a:spcPts val="2200"/>
              </a:lnSpc>
              <a:defRPr/>
            </a:pP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+mn-cs"/>
            </a:endParaRPr>
          </a:p>
          <a:p>
            <a:pPr algn="r">
              <a:lnSpc>
                <a:spcPts val="2200"/>
              </a:lnSpc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Tailored for you</a:t>
            </a:r>
          </a:p>
          <a:p>
            <a:pPr marL="0" marR="0" lvl="0" indent="0" algn="r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Buy Social </a:t>
            </a:r>
          </a:p>
          <a:p>
            <a:pPr marL="0" marR="0" lvl="0" indent="0" algn="r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en-GB" b="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Purposeful Brand</a:t>
            </a:r>
          </a:p>
        </p:txBody>
      </p:sp>
      <p:sp>
        <p:nvSpPr>
          <p:cNvPr id="43" name="object 3">
            <a:extLst>
              <a:ext uri="{FF2B5EF4-FFF2-40B4-BE49-F238E27FC236}">
                <a16:creationId xmlns:a16="http://schemas.microsoft.com/office/drawing/2014/main" id="{1CB5D276-01C4-43F0-93A6-75B1131D4F77}"/>
              </a:ext>
            </a:extLst>
          </p:cNvPr>
          <p:cNvSpPr txBox="1">
            <a:spLocks/>
          </p:cNvSpPr>
          <p:nvPr/>
        </p:nvSpPr>
        <p:spPr>
          <a:xfrm>
            <a:off x="6626122" y="422276"/>
            <a:ext cx="5357061" cy="523733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ts val="4190"/>
              </a:lnSpc>
              <a:spcBef>
                <a:spcPts val="100"/>
              </a:spcBef>
            </a:pPr>
            <a:r>
              <a:rPr lang="en-GB" sz="3200">
                <a:latin typeface="Source Sans Pro"/>
                <a:ea typeface="Source Sans Pro"/>
              </a:rPr>
              <a:t>Training Suite</a:t>
            </a:r>
            <a:endParaRPr lang="en-US"/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5AB4E6D8-07AB-4AEC-9812-86AF5B72DE46}"/>
              </a:ext>
            </a:extLst>
          </p:cNvPr>
          <p:cNvGrpSpPr/>
          <p:nvPr/>
        </p:nvGrpSpPr>
        <p:grpSpPr>
          <a:xfrm>
            <a:off x="6626122" y="1103566"/>
            <a:ext cx="5332343" cy="728391"/>
            <a:chOff x="6284475" y="892834"/>
            <a:chExt cx="5332343" cy="728391"/>
          </a:xfrm>
        </p:grpSpPr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A9663C85-F5CA-4B9D-9214-6D69E6E26140}"/>
                </a:ext>
              </a:extLst>
            </p:cNvPr>
            <p:cNvSpPr/>
            <p:nvPr/>
          </p:nvSpPr>
          <p:spPr>
            <a:xfrm>
              <a:off x="6284475" y="892834"/>
              <a:ext cx="5092959" cy="72008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44E52224-7E0B-4417-8EB6-410F9779A4D5}"/>
                </a:ext>
              </a:extLst>
            </p:cNvPr>
            <p:cNvSpPr/>
            <p:nvPr/>
          </p:nvSpPr>
          <p:spPr>
            <a:xfrm rot="16200000">
              <a:off x="6047531" y="1131953"/>
              <a:ext cx="726545" cy="252000"/>
            </a:xfrm>
            <a:prstGeom prst="rect">
              <a:avLst/>
            </a:prstGeom>
            <a:solidFill>
              <a:schemeClr val="tx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900">
                  <a:latin typeface="+mj-lt"/>
                </a:rPr>
                <a:t>AWARENESS</a:t>
              </a: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FF9A5319-9FBF-45E4-B317-76B3505CEF49}"/>
                </a:ext>
              </a:extLst>
            </p:cNvPr>
            <p:cNvSpPr txBox="1"/>
            <p:nvPr/>
          </p:nvSpPr>
          <p:spPr>
            <a:xfrm>
              <a:off x="6523858" y="907409"/>
              <a:ext cx="5092960" cy="6924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1300">
                  <a:effectLst/>
                  <a:latin typeface="Source Sans Pro" panose="020B0503030403020204" pitchFamily="34" charset="0"/>
                  <a:ea typeface="Source Sans Pro" panose="020B0503030403020204" pitchFamily="34" charset="0"/>
                </a:rPr>
                <a:t>Hidden autistic talent in your teams? Probably.</a:t>
              </a:r>
              <a:br>
                <a:rPr lang="en-GB" sz="1300">
                  <a:effectLst/>
                  <a:latin typeface="Source Sans Pro" panose="020B0503030403020204" pitchFamily="34" charset="0"/>
                  <a:ea typeface="Source Sans Pro" panose="020B0503030403020204" pitchFamily="34" charset="0"/>
                </a:rPr>
              </a:br>
              <a:r>
                <a:rPr lang="en-GB" sz="1300">
                  <a:effectLst/>
                  <a:latin typeface="Source Sans Pro" panose="020B0503030403020204" pitchFamily="34" charset="0"/>
                  <a:ea typeface="Source Sans Pro" panose="020B0503030403020204" pitchFamily="34" charset="0"/>
                </a:rPr>
                <a:t>Understand your autistic colleagues, their strengths </a:t>
              </a:r>
              <a:br>
                <a:rPr lang="en-GB" sz="1300">
                  <a:effectLst/>
                  <a:latin typeface="Source Sans Pro" panose="020B0503030403020204" pitchFamily="34" charset="0"/>
                  <a:ea typeface="Source Sans Pro" panose="020B0503030403020204" pitchFamily="34" charset="0"/>
                </a:rPr>
              </a:br>
              <a:r>
                <a:rPr lang="en-GB" sz="1300">
                  <a:effectLst/>
                  <a:latin typeface="Source Sans Pro" panose="020B0503030403020204" pitchFamily="34" charset="0"/>
                  <a:ea typeface="Source Sans Pro" panose="020B0503030403020204" pitchFamily="34" charset="0"/>
                </a:rPr>
                <a:t>and how you can work better together. </a:t>
              </a:r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7272799A-E27E-4498-AB6A-8415E68C57B0}"/>
              </a:ext>
            </a:extLst>
          </p:cNvPr>
          <p:cNvGrpSpPr/>
          <p:nvPr/>
        </p:nvGrpSpPr>
        <p:grpSpPr>
          <a:xfrm>
            <a:off x="6623738" y="1882014"/>
            <a:ext cx="2402579" cy="726868"/>
            <a:chOff x="6282850" y="1844824"/>
            <a:chExt cx="2402579" cy="726868"/>
          </a:xfrm>
        </p:grpSpPr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4008A0CA-669B-4B3E-99DC-E4308745B2F1}"/>
                </a:ext>
              </a:extLst>
            </p:cNvPr>
            <p:cNvSpPr/>
            <p:nvPr/>
          </p:nvSpPr>
          <p:spPr>
            <a:xfrm>
              <a:off x="6282850" y="1844824"/>
              <a:ext cx="2402579" cy="720080"/>
            </a:xfrm>
            <a:prstGeom prst="rect">
              <a:avLst/>
            </a:prstGeom>
            <a:noFill/>
            <a:ln w="19050">
              <a:solidFill>
                <a:srgbClr val="F2003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E63387D0-2D04-4554-B267-5530BE2CDE35}"/>
                </a:ext>
              </a:extLst>
            </p:cNvPr>
            <p:cNvSpPr/>
            <p:nvPr/>
          </p:nvSpPr>
          <p:spPr>
            <a:xfrm rot="16200000">
              <a:off x="6045770" y="2082228"/>
              <a:ext cx="726545" cy="252384"/>
            </a:xfrm>
            <a:prstGeom prst="rect">
              <a:avLst/>
            </a:prstGeom>
            <a:solidFill>
              <a:srgbClr val="F2003A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900">
                  <a:latin typeface="+mj-lt"/>
                </a:rPr>
                <a:t>FOUNDATION</a:t>
              </a: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6A6D806E-4F26-4C4A-9E88-3158E4A5FEAE}"/>
                </a:ext>
              </a:extLst>
            </p:cNvPr>
            <p:cNvSpPr txBox="1"/>
            <p:nvPr/>
          </p:nvSpPr>
          <p:spPr>
            <a:xfrm>
              <a:off x="6526583" y="1861935"/>
              <a:ext cx="2126125" cy="6924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sng" strike="noStrike" kern="1200" cap="none" spc="0" normalizeH="0" baseline="0" noProof="0">
                  <a:ln>
                    <a:noFill/>
                  </a:ln>
                  <a:solidFill>
                    <a:srgbClr val="F2003A"/>
                  </a:solidFill>
                  <a:effectLst/>
                  <a:uLnTx/>
                  <a:uFillTx/>
                  <a:latin typeface="Source Sans Pro" panose="020B0503030403020204" pitchFamily="34" charset="0"/>
                  <a:ea typeface="Source Sans Pro" panose="020B0503030403020204" pitchFamily="34" charset="0"/>
                  <a:cs typeface="+mn-cs"/>
                </a:rPr>
                <a:t>MODULE 1</a:t>
              </a:r>
            </a:p>
            <a:p>
              <a:pPr marL="0" marR="0" lvl="0" indent="0" algn="ctr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350" i="0" u="none" strike="noStrike" kern="1200" cap="none" spc="0" normalizeH="0" baseline="0" noProof="0">
                  <a:ln>
                    <a:noFill/>
                  </a:ln>
                  <a:solidFill>
                    <a:srgbClr val="F2003A"/>
                  </a:solidFill>
                  <a:effectLst/>
                  <a:uLnTx/>
                  <a:uFillTx/>
                  <a:latin typeface="Source Sans Pro" panose="020B0503030403020204" pitchFamily="34" charset="0"/>
                  <a:ea typeface="Source Sans Pro" panose="020B0503030403020204" pitchFamily="34" charset="0"/>
                  <a:cs typeface="+mn-cs"/>
                </a:rPr>
                <a:t>Neurodiversity and autism</a:t>
              </a:r>
            </a:p>
            <a:p>
              <a:pPr marL="0" marR="0" lvl="0" indent="0" algn="ctr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350" i="0" u="none" strike="noStrike" kern="1200" cap="none" spc="0" normalizeH="0" baseline="0" noProof="0">
                  <a:ln>
                    <a:noFill/>
                  </a:ln>
                  <a:solidFill>
                    <a:srgbClr val="F2003A"/>
                  </a:solidFill>
                  <a:effectLst/>
                  <a:uLnTx/>
                  <a:uFillTx/>
                  <a:latin typeface="Source Sans Pro" panose="020B0503030403020204" pitchFamily="34" charset="0"/>
                  <a:ea typeface="Source Sans Pro" panose="020B0503030403020204" pitchFamily="34" charset="0"/>
                  <a:cs typeface="+mn-cs"/>
                </a:rPr>
                <a:t>in the workplace</a:t>
              </a:r>
              <a:endParaRPr kumimoji="0" lang="en-GB" sz="1350" i="0" u="none" strike="noStrike" kern="1200" cap="none" spc="0" normalizeH="0" baseline="0" noProof="0">
                <a:ln>
                  <a:noFill/>
                </a:ln>
                <a:solidFill>
                  <a:srgbClr val="F2003A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36D6477B-1460-4CD4-A1A2-D01BDDCC1C69}"/>
              </a:ext>
            </a:extLst>
          </p:cNvPr>
          <p:cNvGrpSpPr/>
          <p:nvPr/>
        </p:nvGrpSpPr>
        <p:grpSpPr>
          <a:xfrm>
            <a:off x="9315743" y="1882337"/>
            <a:ext cx="2435920" cy="726545"/>
            <a:chOff x="9088132" y="1845147"/>
            <a:chExt cx="2435920" cy="726545"/>
          </a:xfrm>
        </p:grpSpPr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837CEE4D-D0B3-4E9E-A691-FE269EE35843}"/>
                </a:ext>
              </a:extLst>
            </p:cNvPr>
            <p:cNvSpPr/>
            <p:nvPr/>
          </p:nvSpPr>
          <p:spPr>
            <a:xfrm>
              <a:off x="9088132" y="1845349"/>
              <a:ext cx="2402579" cy="720080"/>
            </a:xfrm>
            <a:prstGeom prst="rect">
              <a:avLst/>
            </a:prstGeom>
            <a:noFill/>
            <a:ln w="19050">
              <a:solidFill>
                <a:srgbClr val="F2003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BCE35E76-86CD-462A-BF36-7B40A104213B}"/>
                </a:ext>
              </a:extLst>
            </p:cNvPr>
            <p:cNvSpPr/>
            <p:nvPr/>
          </p:nvSpPr>
          <p:spPr>
            <a:xfrm rot="16200000">
              <a:off x="8853002" y="2082228"/>
              <a:ext cx="726545" cy="252384"/>
            </a:xfrm>
            <a:prstGeom prst="rect">
              <a:avLst/>
            </a:prstGeom>
            <a:solidFill>
              <a:srgbClr val="F2003A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900">
                  <a:latin typeface="+mj-lt"/>
                </a:rPr>
                <a:t>FOUNDATION</a:t>
              </a: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2B4DABE9-2D28-471A-9191-FBDCA6B67AAC}"/>
                </a:ext>
              </a:extLst>
            </p:cNvPr>
            <p:cNvSpPr txBox="1"/>
            <p:nvPr/>
          </p:nvSpPr>
          <p:spPr>
            <a:xfrm>
              <a:off x="9296227" y="1856538"/>
              <a:ext cx="2227825" cy="67710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sng" strike="noStrike" kern="1200" cap="none" spc="0" normalizeH="0" baseline="0" noProof="0">
                  <a:ln>
                    <a:noFill/>
                  </a:ln>
                  <a:solidFill>
                    <a:srgbClr val="F2003A"/>
                  </a:solidFill>
                  <a:effectLst/>
                  <a:uLnTx/>
                  <a:uFillTx/>
                  <a:latin typeface="Source Sans Pro" panose="020B0503030403020204" pitchFamily="34" charset="0"/>
                  <a:ea typeface="Source Sans Pro" panose="020B0503030403020204" pitchFamily="34" charset="0"/>
                  <a:cs typeface="+mn-cs"/>
                </a:rPr>
                <a:t>MODULE 2</a:t>
              </a:r>
            </a:p>
            <a:p>
              <a:pPr marL="0" marR="0" lvl="0" indent="0" algn="ctr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300" i="0" u="none" strike="noStrike" kern="1200" cap="none" spc="0" normalizeH="0" baseline="0" noProof="0">
                  <a:ln>
                    <a:noFill/>
                  </a:ln>
                  <a:solidFill>
                    <a:srgbClr val="F2003A"/>
                  </a:solidFill>
                  <a:effectLst/>
                  <a:uLnTx/>
                  <a:uFillTx/>
                  <a:latin typeface="Source Sans Pro" panose="020B0503030403020204" pitchFamily="34" charset="0"/>
                  <a:ea typeface="Source Sans Pro" panose="020B0503030403020204" pitchFamily="34" charset="0"/>
                  <a:cs typeface="+mn-cs"/>
                </a:rPr>
                <a:t>Neurodiversity and other Neurodivergent Conditions</a:t>
              </a:r>
              <a:endParaRPr lang="en-GB" sz="1300">
                <a:solidFill>
                  <a:srgbClr val="F2003A"/>
                </a:solidFill>
              </a:endParaRPr>
            </a:p>
          </p:txBody>
        </p: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5303092A-AE30-426F-BCDC-61CE722748D2}"/>
              </a:ext>
            </a:extLst>
          </p:cNvPr>
          <p:cNvGrpSpPr/>
          <p:nvPr/>
        </p:nvGrpSpPr>
        <p:grpSpPr>
          <a:xfrm>
            <a:off x="6623739" y="3437120"/>
            <a:ext cx="2402578" cy="728326"/>
            <a:chOff x="6282849" y="3717032"/>
            <a:chExt cx="2402578" cy="728326"/>
          </a:xfrm>
        </p:grpSpPr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251EF86D-03C4-4B82-9795-DF86F525A6A2}"/>
                </a:ext>
              </a:extLst>
            </p:cNvPr>
            <p:cNvSpPr/>
            <p:nvPr/>
          </p:nvSpPr>
          <p:spPr>
            <a:xfrm>
              <a:off x="6282849" y="3717032"/>
              <a:ext cx="2402578" cy="720080"/>
            </a:xfrm>
            <a:prstGeom prst="rect">
              <a:avLst/>
            </a:prstGeom>
            <a:noFill/>
            <a:ln w="190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CFC10E65-05B9-41EA-857F-994C467F58C5}"/>
                </a:ext>
              </a:extLst>
            </p:cNvPr>
            <p:cNvSpPr/>
            <p:nvPr/>
          </p:nvSpPr>
          <p:spPr>
            <a:xfrm rot="16200000">
              <a:off x="6047530" y="3956086"/>
              <a:ext cx="726545" cy="252000"/>
            </a:xfrm>
            <a:prstGeom prst="rect">
              <a:avLst/>
            </a:prstGeom>
            <a:solidFill>
              <a:schemeClr val="accent5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900">
                  <a:latin typeface="+mj-lt"/>
                </a:rPr>
                <a:t>ADVANCED</a:t>
              </a: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2C686E20-45C9-48E5-8A0D-0D35D81FB152}"/>
                </a:ext>
              </a:extLst>
            </p:cNvPr>
            <p:cNvSpPr txBox="1"/>
            <p:nvPr/>
          </p:nvSpPr>
          <p:spPr>
            <a:xfrm>
              <a:off x="6553106" y="3795795"/>
              <a:ext cx="2099602" cy="48474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sng" strike="noStrike" kern="1200" cap="none" spc="0" normalizeH="0" baseline="0" noProof="0">
                  <a:ln>
                    <a:noFill/>
                  </a:ln>
                  <a:solidFill>
                    <a:srgbClr val="017097"/>
                  </a:solidFill>
                  <a:effectLst/>
                  <a:uLnTx/>
                  <a:uFillTx/>
                  <a:latin typeface="Source Sans Pro" panose="020B0503030403020204" pitchFamily="34" charset="0"/>
                  <a:ea typeface="Source Sans Pro" panose="020B0503030403020204" pitchFamily="34" charset="0"/>
                  <a:cs typeface="+mn-cs"/>
                </a:rPr>
                <a:t>MODULE</a:t>
              </a:r>
              <a:r>
                <a:rPr kumimoji="0" lang="en-GB" sz="1200" b="1" i="0" u="sng" strike="noStrike" kern="1200" cap="none" spc="0" normalizeH="0" baseline="0" noProof="0">
                  <a:ln>
                    <a:noFill/>
                  </a:ln>
                  <a:solidFill>
                    <a:srgbClr val="007096"/>
                  </a:solidFill>
                  <a:effectLst/>
                  <a:uLnTx/>
                  <a:uFillTx/>
                  <a:latin typeface="Source Sans Pro" panose="020B0503030403020204" pitchFamily="34" charset="0"/>
                  <a:ea typeface="Source Sans Pro" panose="020B0503030403020204" pitchFamily="34" charset="0"/>
                  <a:cs typeface="+mn-cs"/>
                </a:rPr>
                <a:t> 5</a:t>
              </a:r>
            </a:p>
            <a:p>
              <a:pPr marL="0" marR="0" lvl="0" indent="0" algn="ctr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350" i="0" u="none" strike="noStrike" kern="1200" cap="none" spc="0" normalizeH="0" baseline="0" noProof="0">
                  <a:ln>
                    <a:noFill/>
                  </a:ln>
                  <a:solidFill>
                    <a:srgbClr val="007096"/>
                  </a:solidFill>
                  <a:effectLst/>
                  <a:uLnTx/>
                  <a:uFillTx/>
                  <a:latin typeface="Source Sans Pro" panose="020B0503030403020204" pitchFamily="34" charset="0"/>
                  <a:ea typeface="Source Sans Pro" panose="020B0503030403020204" pitchFamily="34" charset="0"/>
                  <a:cs typeface="+mn-cs"/>
                </a:rPr>
                <a:t>Mental Health &amp; Wellbeing</a:t>
              </a:r>
              <a:endParaRPr kumimoji="0" lang="en-GB" sz="1350" i="0" u="none" strike="noStrike" kern="1200" cap="none" spc="0" normalizeH="0" baseline="0" noProof="0">
                <a:ln>
                  <a:noFill/>
                </a:ln>
                <a:solidFill>
                  <a:srgbClr val="007096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7FE93D8F-F2C5-4ACE-9BD3-BE4185405F5E}"/>
              </a:ext>
            </a:extLst>
          </p:cNvPr>
          <p:cNvGrpSpPr/>
          <p:nvPr/>
        </p:nvGrpSpPr>
        <p:grpSpPr>
          <a:xfrm>
            <a:off x="9318080" y="3437579"/>
            <a:ext cx="2412431" cy="727867"/>
            <a:chOff x="9090467" y="3717032"/>
            <a:chExt cx="2412431" cy="727867"/>
          </a:xfrm>
        </p:grpSpPr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206C2638-CBE0-4111-87C2-A55318F547A9}"/>
                </a:ext>
              </a:extLst>
            </p:cNvPr>
            <p:cNvSpPr/>
            <p:nvPr/>
          </p:nvSpPr>
          <p:spPr>
            <a:xfrm>
              <a:off x="9100320" y="3717032"/>
              <a:ext cx="2402578" cy="720080"/>
            </a:xfrm>
            <a:prstGeom prst="rect">
              <a:avLst/>
            </a:prstGeom>
            <a:noFill/>
            <a:ln w="190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2D87136F-E7A1-49D2-8AAE-8035F4DDA169}"/>
                </a:ext>
              </a:extLst>
            </p:cNvPr>
            <p:cNvSpPr/>
            <p:nvPr/>
          </p:nvSpPr>
          <p:spPr>
            <a:xfrm rot="16200000">
              <a:off x="8853194" y="3955627"/>
              <a:ext cx="726545" cy="252000"/>
            </a:xfrm>
            <a:prstGeom prst="rect">
              <a:avLst/>
            </a:prstGeom>
            <a:solidFill>
              <a:schemeClr val="accent5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900">
                  <a:latin typeface="+mj-lt"/>
                </a:rPr>
                <a:t>ADVANCED</a:t>
              </a: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BA203FEF-C82F-45A8-9BDE-509C5A20C46C}"/>
                </a:ext>
              </a:extLst>
            </p:cNvPr>
            <p:cNvSpPr txBox="1"/>
            <p:nvPr/>
          </p:nvSpPr>
          <p:spPr>
            <a:xfrm>
              <a:off x="9342465" y="3834795"/>
              <a:ext cx="2160433" cy="4924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sng" strike="noStrike" kern="1200" cap="none" spc="0" normalizeH="0" baseline="0" noProof="0">
                  <a:ln>
                    <a:noFill/>
                  </a:ln>
                  <a:solidFill>
                    <a:srgbClr val="017097"/>
                  </a:solidFill>
                  <a:effectLst/>
                  <a:uLnTx/>
                  <a:uFillTx/>
                  <a:latin typeface="Source Sans Pro" panose="020B0503030403020204" pitchFamily="34" charset="0"/>
                  <a:ea typeface="Source Sans Pro" panose="020B0503030403020204" pitchFamily="34" charset="0"/>
                  <a:cs typeface="+mn-cs"/>
                </a:rPr>
                <a:t>MODULE</a:t>
              </a:r>
              <a:r>
                <a:rPr kumimoji="0" lang="en-GB" sz="1200" b="1" i="0" u="sng" strike="noStrike" kern="1200" cap="none" spc="0" normalizeH="0" baseline="0" noProof="0">
                  <a:ln>
                    <a:noFill/>
                  </a:ln>
                  <a:solidFill>
                    <a:srgbClr val="007096"/>
                  </a:solidFill>
                  <a:effectLst/>
                  <a:uLnTx/>
                  <a:uFillTx/>
                  <a:latin typeface="Source Sans Pro" panose="020B0503030403020204" pitchFamily="34" charset="0"/>
                  <a:ea typeface="Source Sans Pro" panose="020B0503030403020204" pitchFamily="34" charset="0"/>
                  <a:cs typeface="+mn-cs"/>
                </a:rPr>
                <a:t> 6</a:t>
              </a:r>
            </a:p>
            <a:p>
              <a:pPr marL="0" marR="0" lvl="0" indent="0" algn="ctr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i="0" u="none" strike="noStrike" kern="1200" cap="none" spc="0" normalizeH="0" baseline="0" noProof="0">
                  <a:ln>
                    <a:noFill/>
                  </a:ln>
                  <a:solidFill>
                    <a:srgbClr val="007096"/>
                  </a:solidFill>
                  <a:effectLst/>
                  <a:uLnTx/>
                  <a:uFillTx/>
                  <a:latin typeface="Source Sans Pro" panose="020B0503030403020204" pitchFamily="34" charset="0"/>
                  <a:ea typeface="Source Sans Pro" panose="020B0503030403020204" pitchFamily="34" charset="0"/>
                  <a:cs typeface="+mn-cs"/>
                </a:rPr>
                <a:t>Inclusive Communication</a:t>
              </a:r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5279E086-B411-45B5-A501-A42068659E22}"/>
              </a:ext>
            </a:extLst>
          </p:cNvPr>
          <p:cNvGrpSpPr/>
          <p:nvPr/>
        </p:nvGrpSpPr>
        <p:grpSpPr>
          <a:xfrm>
            <a:off x="6624496" y="2636914"/>
            <a:ext cx="2402579" cy="729738"/>
            <a:chOff x="6282849" y="2771270"/>
            <a:chExt cx="2402579" cy="729738"/>
          </a:xfrm>
          <a:noFill/>
        </p:grpSpPr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00CA4E56-EFD5-4609-9B4D-9BDEA1E76742}"/>
                </a:ext>
              </a:extLst>
            </p:cNvPr>
            <p:cNvSpPr/>
            <p:nvPr/>
          </p:nvSpPr>
          <p:spPr>
            <a:xfrm>
              <a:off x="6282849" y="2780928"/>
              <a:ext cx="2402579" cy="720080"/>
            </a:xfrm>
            <a:prstGeom prst="rect">
              <a:avLst/>
            </a:prstGeom>
            <a:grpFill/>
            <a:ln w="19050">
              <a:solidFill>
                <a:srgbClr val="0170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DD1ADA71-5757-4F34-9314-42E0F6F70F9E}"/>
                </a:ext>
              </a:extLst>
            </p:cNvPr>
            <p:cNvSpPr/>
            <p:nvPr/>
          </p:nvSpPr>
          <p:spPr>
            <a:xfrm rot="16200000">
              <a:off x="6047531" y="3008543"/>
              <a:ext cx="726545" cy="252000"/>
            </a:xfrm>
            <a:prstGeom prst="rect">
              <a:avLst/>
            </a:prstGeom>
            <a:solidFill>
              <a:srgbClr val="017097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900">
                  <a:latin typeface="+mj-lt"/>
                </a:rPr>
                <a:t>ADVANCED</a:t>
              </a:r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E36EC6B4-004C-458E-8E7E-F3C703661CDA}"/>
                </a:ext>
              </a:extLst>
            </p:cNvPr>
            <p:cNvSpPr txBox="1"/>
            <p:nvPr/>
          </p:nvSpPr>
          <p:spPr>
            <a:xfrm>
              <a:off x="6526583" y="2887442"/>
              <a:ext cx="2103301" cy="492443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sng" strike="noStrike" kern="1200" cap="none" spc="0" normalizeH="0" baseline="0" noProof="0">
                  <a:ln>
                    <a:noFill/>
                  </a:ln>
                  <a:solidFill>
                    <a:srgbClr val="017097"/>
                  </a:solidFill>
                  <a:effectLst/>
                  <a:uLnTx/>
                  <a:uFillTx/>
                  <a:latin typeface="Source Sans Pro" panose="020B0503030403020204" pitchFamily="34" charset="0"/>
                  <a:ea typeface="Source Sans Pro" panose="020B0503030403020204" pitchFamily="34" charset="0"/>
                  <a:cs typeface="+mn-cs"/>
                </a:rPr>
                <a:t>MODULE 3</a:t>
              </a:r>
            </a:p>
            <a:p>
              <a:pPr marL="0" marR="0" lvl="0" indent="0" algn="ctr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i="0" u="none" strike="noStrike" kern="1200" cap="none" spc="0" normalizeH="0" baseline="0" noProof="0">
                  <a:ln>
                    <a:noFill/>
                  </a:ln>
                  <a:solidFill>
                    <a:srgbClr val="017097"/>
                  </a:solidFill>
                  <a:effectLst/>
                  <a:uLnTx/>
                  <a:uFillTx/>
                  <a:latin typeface="Source Sans Pro" panose="020B0503030403020204" pitchFamily="34" charset="0"/>
                  <a:ea typeface="Source Sans Pro" panose="020B0503030403020204" pitchFamily="34" charset="0"/>
                  <a:cs typeface="+mn-cs"/>
                </a:rPr>
                <a:t>Workplace Assessments</a:t>
              </a:r>
              <a:endParaRPr kumimoji="0" lang="en-GB" sz="1400" i="0" u="none" strike="noStrike" kern="1200" cap="none" spc="0" normalizeH="0" baseline="0" noProof="0">
                <a:ln>
                  <a:noFill/>
                </a:ln>
                <a:solidFill>
                  <a:srgbClr val="017097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5905B450-4491-48E2-AD74-343EC4CA4A54}"/>
              </a:ext>
            </a:extLst>
          </p:cNvPr>
          <p:cNvGrpSpPr/>
          <p:nvPr/>
        </p:nvGrpSpPr>
        <p:grpSpPr>
          <a:xfrm>
            <a:off x="9316502" y="2636914"/>
            <a:ext cx="2408673" cy="729736"/>
            <a:chOff x="9088132" y="2771272"/>
            <a:chExt cx="2408673" cy="729736"/>
          </a:xfrm>
          <a:noFill/>
        </p:grpSpPr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AC4F9AB8-CDD4-46AE-AEAD-901EDF34DFD6}"/>
                </a:ext>
              </a:extLst>
            </p:cNvPr>
            <p:cNvSpPr/>
            <p:nvPr/>
          </p:nvSpPr>
          <p:spPr>
            <a:xfrm>
              <a:off x="9088132" y="2780928"/>
              <a:ext cx="2408673" cy="720080"/>
            </a:xfrm>
            <a:prstGeom prst="rect">
              <a:avLst/>
            </a:prstGeom>
            <a:grpFill/>
            <a:ln w="19050">
              <a:solidFill>
                <a:srgbClr val="0170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448BA659-D2F8-4552-9ED5-20FDE6E1C04B}"/>
                </a:ext>
              </a:extLst>
            </p:cNvPr>
            <p:cNvSpPr/>
            <p:nvPr/>
          </p:nvSpPr>
          <p:spPr>
            <a:xfrm rot="16200000">
              <a:off x="8853194" y="3008545"/>
              <a:ext cx="726545" cy="252000"/>
            </a:xfrm>
            <a:prstGeom prst="rect">
              <a:avLst/>
            </a:prstGeom>
            <a:solidFill>
              <a:srgbClr val="017097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900">
                  <a:latin typeface="+mj-lt"/>
                </a:rPr>
                <a:t>ADVANCED</a:t>
              </a:r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C96AB5B5-42C1-491A-BF61-BB050DE5C916}"/>
                </a:ext>
              </a:extLst>
            </p:cNvPr>
            <p:cNvSpPr txBox="1"/>
            <p:nvPr/>
          </p:nvSpPr>
          <p:spPr>
            <a:xfrm>
              <a:off x="9329520" y="2909112"/>
              <a:ext cx="2148245" cy="492443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sng" strike="noStrike" kern="1200" cap="none" spc="0" normalizeH="0" baseline="0" noProof="0">
                  <a:ln>
                    <a:noFill/>
                  </a:ln>
                  <a:solidFill>
                    <a:srgbClr val="017097"/>
                  </a:solidFill>
                  <a:effectLst/>
                  <a:uLnTx/>
                  <a:uFillTx/>
                  <a:latin typeface="Source Sans Pro" panose="020B0503030403020204" pitchFamily="34" charset="0"/>
                  <a:ea typeface="Source Sans Pro" panose="020B0503030403020204" pitchFamily="34" charset="0"/>
                  <a:cs typeface="+mn-cs"/>
                </a:rPr>
                <a:t>MODULE 4</a:t>
              </a:r>
            </a:p>
            <a:p>
              <a:pPr marL="0" marR="0" lvl="0" indent="0" algn="ctr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i="0" u="none" strike="noStrike" kern="1200" cap="none" spc="0" normalizeH="0" baseline="0" noProof="0">
                  <a:ln>
                    <a:noFill/>
                  </a:ln>
                  <a:solidFill>
                    <a:srgbClr val="017097"/>
                  </a:solidFill>
                  <a:effectLst/>
                  <a:uLnTx/>
                  <a:uFillTx/>
                  <a:latin typeface="Source Sans Pro" panose="020B0503030403020204" pitchFamily="34" charset="0"/>
                  <a:ea typeface="Source Sans Pro" panose="020B0503030403020204" pitchFamily="34" charset="0"/>
                  <a:cs typeface="+mn-cs"/>
                </a:rPr>
                <a:t>Disclosure</a:t>
              </a:r>
              <a:endParaRPr kumimoji="0" lang="en-GB" sz="1400" i="0" u="none" strike="noStrike" kern="1200" cap="none" spc="0" normalizeH="0" baseline="0" noProof="0">
                <a:ln>
                  <a:noFill/>
                </a:ln>
                <a:solidFill>
                  <a:srgbClr val="017097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</p:grpSp>
      <p:sp>
        <p:nvSpPr>
          <p:cNvPr id="114" name="Rectangle 113">
            <a:extLst>
              <a:ext uri="{FF2B5EF4-FFF2-40B4-BE49-F238E27FC236}">
                <a16:creationId xmlns:a16="http://schemas.microsoft.com/office/drawing/2014/main" id="{5D3F78D6-C67E-40D4-A691-5A15A2F6EA6F}"/>
              </a:ext>
            </a:extLst>
          </p:cNvPr>
          <p:cNvSpPr/>
          <p:nvPr/>
        </p:nvSpPr>
        <p:spPr>
          <a:xfrm>
            <a:off x="6611551" y="5016107"/>
            <a:ext cx="2402578" cy="720080"/>
          </a:xfrm>
          <a:prstGeom prst="rect">
            <a:avLst/>
          </a:prstGeom>
          <a:noFill/>
          <a:ln w="190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0D15440A-D829-4ED4-846E-FE2D0CD56F91}"/>
              </a:ext>
            </a:extLst>
          </p:cNvPr>
          <p:cNvSpPr/>
          <p:nvPr/>
        </p:nvSpPr>
        <p:spPr>
          <a:xfrm rot="16200000">
            <a:off x="6376232" y="5255161"/>
            <a:ext cx="726545" cy="252000"/>
          </a:xfrm>
          <a:prstGeom prst="rect">
            <a:avLst/>
          </a:prstGeom>
          <a:solidFill>
            <a:schemeClr val="accent5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>
                <a:latin typeface="+mj-lt"/>
              </a:rPr>
              <a:t>ADVANCED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2B36F050-3BC6-46A5-A75A-13CDBAB43A23}"/>
              </a:ext>
            </a:extLst>
          </p:cNvPr>
          <p:cNvSpPr txBox="1"/>
          <p:nvPr/>
        </p:nvSpPr>
        <p:spPr>
          <a:xfrm>
            <a:off x="6880732" y="5145314"/>
            <a:ext cx="2099602" cy="4847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sng" strike="noStrike" kern="1200" cap="none" spc="0" normalizeH="0" baseline="0" noProof="0">
                <a:ln>
                  <a:noFill/>
                </a:ln>
                <a:solidFill>
                  <a:srgbClr val="017097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MODULE</a:t>
            </a:r>
            <a:r>
              <a:rPr kumimoji="0" lang="en-GB" sz="1200" b="1" i="0" u="sng" strike="noStrike" kern="1200" cap="none" spc="0" normalizeH="0" baseline="0" noProof="0">
                <a:ln>
                  <a:noFill/>
                </a:ln>
                <a:solidFill>
                  <a:srgbClr val="007096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 9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i="0" u="none" strike="noStrike" kern="1200" cap="none" spc="0" normalizeH="0" baseline="0" noProof="0">
                <a:ln>
                  <a:noFill/>
                </a:ln>
                <a:solidFill>
                  <a:srgbClr val="007096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Recruitment</a:t>
            </a: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79DDF46F-8145-4A9A-BACA-A6D2522E53F6}"/>
              </a:ext>
            </a:extLst>
          </p:cNvPr>
          <p:cNvSpPr/>
          <p:nvPr/>
        </p:nvSpPr>
        <p:spPr>
          <a:xfrm>
            <a:off x="9315745" y="5016566"/>
            <a:ext cx="2402578" cy="720080"/>
          </a:xfrm>
          <a:prstGeom prst="rect">
            <a:avLst/>
          </a:prstGeom>
          <a:noFill/>
          <a:ln w="190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7E072914-F6A4-43BC-A7A4-1B76A3BC9141}"/>
              </a:ext>
            </a:extLst>
          </p:cNvPr>
          <p:cNvSpPr/>
          <p:nvPr/>
        </p:nvSpPr>
        <p:spPr>
          <a:xfrm rot="16200000">
            <a:off x="9068619" y="5255161"/>
            <a:ext cx="726545" cy="252000"/>
          </a:xfrm>
          <a:prstGeom prst="rect">
            <a:avLst/>
          </a:prstGeom>
          <a:solidFill>
            <a:schemeClr val="accent5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>
                <a:latin typeface="+mj-lt"/>
              </a:rPr>
              <a:t>ADVANCED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A4EF1286-3AF3-4143-A772-686AD2631D34}"/>
              </a:ext>
            </a:extLst>
          </p:cNvPr>
          <p:cNvSpPr txBox="1"/>
          <p:nvPr/>
        </p:nvSpPr>
        <p:spPr>
          <a:xfrm>
            <a:off x="9557890" y="5055934"/>
            <a:ext cx="2160433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sng" strike="noStrike" kern="1200" cap="none" spc="0" normalizeH="0" baseline="0" noProof="0">
                <a:ln>
                  <a:noFill/>
                </a:ln>
                <a:solidFill>
                  <a:srgbClr val="017097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MODULE</a:t>
            </a:r>
            <a:r>
              <a:rPr kumimoji="0" lang="en-GB" sz="1200" b="1" i="0" u="sng" strike="noStrike" kern="1200" cap="none" spc="0" normalizeH="0" baseline="0" noProof="0">
                <a:ln>
                  <a:noFill/>
                </a:ln>
                <a:solidFill>
                  <a:srgbClr val="007096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 10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i="0" u="none" strike="noStrike" kern="1200" cap="none" spc="0" normalizeH="0" baseline="0" noProof="0">
                <a:ln>
                  <a:noFill/>
                </a:ln>
                <a:solidFill>
                  <a:srgbClr val="007096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Workshop</a:t>
            </a:r>
            <a:endParaRPr lang="en-GB" sz="1300">
              <a:solidFill>
                <a:srgbClr val="007096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i="0" u="none" strike="noStrike" kern="1200" cap="none" spc="0" normalizeH="0" baseline="0" noProof="0">
                <a:ln>
                  <a:noFill/>
                </a:ln>
                <a:solidFill>
                  <a:srgbClr val="007096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Line Managers</a:t>
            </a:r>
            <a:endParaRPr kumimoji="0" lang="en-GB" sz="1300" i="0" u="none" strike="noStrike" kern="1200" cap="none" spc="0" normalizeH="0" baseline="0" noProof="0">
              <a:ln>
                <a:noFill/>
              </a:ln>
              <a:solidFill>
                <a:srgbClr val="007096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3734B297-E8A0-475F-91FB-421FDD3C075E}"/>
              </a:ext>
            </a:extLst>
          </p:cNvPr>
          <p:cNvSpPr/>
          <p:nvPr/>
        </p:nvSpPr>
        <p:spPr>
          <a:xfrm>
            <a:off x="6623738" y="4229375"/>
            <a:ext cx="2402579" cy="720080"/>
          </a:xfrm>
          <a:prstGeom prst="rect">
            <a:avLst/>
          </a:prstGeom>
          <a:noFill/>
          <a:ln w="190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9B355AFB-7FD0-4E20-B1BD-029391AD9AB1}"/>
              </a:ext>
            </a:extLst>
          </p:cNvPr>
          <p:cNvSpPr/>
          <p:nvPr/>
        </p:nvSpPr>
        <p:spPr>
          <a:xfrm rot="16200000">
            <a:off x="6388420" y="4468565"/>
            <a:ext cx="726545" cy="252000"/>
          </a:xfrm>
          <a:prstGeom prst="rect">
            <a:avLst/>
          </a:prstGeom>
          <a:solidFill>
            <a:schemeClr val="accent5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>
                <a:latin typeface="+mj-lt"/>
              </a:rPr>
              <a:t>ADVANCED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8B1FEBFD-0A51-414B-8911-E5B69791DEA0}"/>
              </a:ext>
            </a:extLst>
          </p:cNvPr>
          <p:cNvSpPr txBox="1"/>
          <p:nvPr/>
        </p:nvSpPr>
        <p:spPr>
          <a:xfrm>
            <a:off x="6868229" y="4323126"/>
            <a:ext cx="210330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sng" strike="noStrike" kern="1200" cap="none" spc="0" normalizeH="0" baseline="0" noProof="0">
                <a:ln>
                  <a:noFill/>
                </a:ln>
                <a:solidFill>
                  <a:srgbClr val="017097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MODULE</a:t>
            </a:r>
            <a:r>
              <a:rPr kumimoji="0" lang="en-GB" sz="1200" b="1" i="0" u="sng" strike="noStrike" kern="1200" cap="none" spc="0" normalizeH="0" baseline="0" noProof="0">
                <a:ln>
                  <a:noFill/>
                </a:ln>
                <a:solidFill>
                  <a:srgbClr val="007096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 7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i="0" u="none" strike="noStrike" kern="1200" cap="none" spc="0" normalizeH="0" baseline="0" noProof="0">
                <a:ln>
                  <a:noFill/>
                </a:ln>
                <a:solidFill>
                  <a:srgbClr val="007096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Retention</a:t>
            </a:r>
            <a:endParaRPr kumimoji="0" lang="en-GB" sz="1400" i="0" u="none" strike="noStrike" kern="1200" cap="none" spc="0" normalizeH="0" baseline="0" noProof="0">
              <a:ln>
                <a:noFill/>
              </a:ln>
              <a:solidFill>
                <a:srgbClr val="007096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2C2D7FD0-4EB2-452F-9963-BC7239CFE0F2}"/>
              </a:ext>
            </a:extLst>
          </p:cNvPr>
          <p:cNvSpPr/>
          <p:nvPr/>
        </p:nvSpPr>
        <p:spPr>
          <a:xfrm>
            <a:off x="9315744" y="4229373"/>
            <a:ext cx="2408673" cy="720080"/>
          </a:xfrm>
          <a:prstGeom prst="rect">
            <a:avLst/>
          </a:prstGeom>
          <a:noFill/>
          <a:ln w="190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49B34913-4FE8-4D85-9DC9-665B72D50ED6}"/>
              </a:ext>
            </a:extLst>
          </p:cNvPr>
          <p:cNvSpPr/>
          <p:nvPr/>
        </p:nvSpPr>
        <p:spPr>
          <a:xfrm rot="16200000">
            <a:off x="9080806" y="4468565"/>
            <a:ext cx="726545" cy="252000"/>
          </a:xfrm>
          <a:prstGeom prst="rect">
            <a:avLst/>
          </a:prstGeom>
          <a:solidFill>
            <a:schemeClr val="accent5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>
                <a:latin typeface="+mj-lt"/>
              </a:rPr>
              <a:t>ADVANCED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513A5DB6-E63F-468D-9878-B683A5FEAEA9}"/>
              </a:ext>
            </a:extLst>
          </p:cNvPr>
          <p:cNvSpPr txBox="1"/>
          <p:nvPr/>
        </p:nvSpPr>
        <p:spPr>
          <a:xfrm>
            <a:off x="9570078" y="4357134"/>
            <a:ext cx="2148245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sng" strike="noStrike" kern="1200" cap="none" spc="0" normalizeH="0" baseline="0" noProof="0">
                <a:ln>
                  <a:noFill/>
                </a:ln>
                <a:solidFill>
                  <a:srgbClr val="017097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MODULE</a:t>
            </a:r>
            <a:r>
              <a:rPr kumimoji="0" lang="en-GB" sz="1200" b="1" i="0" u="sng" strike="noStrike" kern="1200" cap="none" spc="0" normalizeH="0" baseline="0" noProof="0">
                <a:ln>
                  <a:noFill/>
                </a:ln>
                <a:solidFill>
                  <a:srgbClr val="007096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 8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i="0" u="none" strike="noStrike" kern="1200" cap="none" spc="0" normalizeH="0" baseline="0" noProof="0">
                <a:ln>
                  <a:noFill/>
                </a:ln>
                <a:solidFill>
                  <a:srgbClr val="007096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Onboarding</a:t>
            </a:r>
            <a:endParaRPr kumimoji="0" lang="en-GB" sz="1400" i="0" u="none" strike="noStrike" kern="1200" cap="none" spc="0" normalizeH="0" baseline="0" noProof="0">
              <a:ln>
                <a:noFill/>
              </a:ln>
              <a:solidFill>
                <a:srgbClr val="007096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D9757ADC-9B38-4FC5-B38E-ABB8947C0808}"/>
              </a:ext>
            </a:extLst>
          </p:cNvPr>
          <p:cNvSpPr txBox="1"/>
          <p:nvPr/>
        </p:nvSpPr>
        <p:spPr>
          <a:xfrm>
            <a:off x="8093629" y="5757147"/>
            <a:ext cx="2099602" cy="305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>
                <a:ln>
                  <a:noFill/>
                </a:ln>
                <a:solidFill>
                  <a:srgbClr val="007096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Bespoke Workshops</a:t>
            </a: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7096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11927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838FF61E-F0C4-5649-88D3-3ECBBC93A469}"/>
              </a:ext>
            </a:extLst>
          </p:cNvPr>
          <p:cNvSpPr/>
          <p:nvPr/>
        </p:nvSpPr>
        <p:spPr>
          <a:xfrm>
            <a:off x="-14416" y="-99392"/>
            <a:ext cx="12192000" cy="6967198"/>
          </a:xfrm>
          <a:prstGeom prst="rect">
            <a:avLst/>
          </a:prstGeom>
          <a:solidFill>
            <a:srgbClr val="ED19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object 2">
            <a:extLst>
              <a:ext uri="{FF2B5EF4-FFF2-40B4-BE49-F238E27FC236}">
                <a16:creationId xmlns:a16="http://schemas.microsoft.com/office/drawing/2014/main" id="{F4543A14-BC5C-A648-A12E-9978279E4C7A}"/>
              </a:ext>
            </a:extLst>
          </p:cNvPr>
          <p:cNvSpPr txBox="1">
            <a:spLocks/>
          </p:cNvSpPr>
          <p:nvPr/>
        </p:nvSpPr>
        <p:spPr>
          <a:xfrm>
            <a:off x="2258048" y="2685756"/>
            <a:ext cx="7848872" cy="95744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5080" indent="-12700" algn="ctr">
              <a:lnSpc>
                <a:spcPct val="111100"/>
              </a:lnSpc>
              <a:spcBef>
                <a:spcPts val="100"/>
              </a:spcBef>
            </a:pPr>
            <a:r>
              <a:rPr lang="en-GB" sz="2800" spc="-10">
                <a:solidFill>
                  <a:schemeClr val="bg1"/>
                </a:solidFill>
                <a:latin typeface="+mn-lt"/>
                <a:ea typeface="Source Sans Pro" panose="020B0503030403020204" pitchFamily="34" charset="0"/>
                <a:cs typeface="Source Sans Pro Light"/>
              </a:rPr>
              <a:t>What does it mean to have neurodiverse teams?</a:t>
            </a:r>
          </a:p>
          <a:p>
            <a:pPr marL="12700" marR="5080" indent="-12700" algn="ctr">
              <a:lnSpc>
                <a:spcPct val="111100"/>
              </a:lnSpc>
              <a:spcBef>
                <a:spcPts val="100"/>
              </a:spcBef>
            </a:pPr>
            <a:endParaRPr lang="en-GB" sz="2800" spc="-10">
              <a:solidFill>
                <a:schemeClr val="bg1"/>
              </a:solidFill>
              <a:latin typeface="+mn-lt"/>
              <a:ea typeface="Source Sans Pro" panose="020B0503030403020204" pitchFamily="34" charset="0"/>
              <a:cs typeface="Source Sans Pro Light"/>
            </a:endParaRPr>
          </a:p>
        </p:txBody>
      </p:sp>
      <p:sp>
        <p:nvSpPr>
          <p:cNvPr id="17" name="object 9">
            <a:hlinkClick r:id="rId3"/>
            <a:extLst>
              <a:ext uri="{FF2B5EF4-FFF2-40B4-BE49-F238E27FC236}">
                <a16:creationId xmlns:a16="http://schemas.microsoft.com/office/drawing/2014/main" id="{FF760C26-00A8-C347-9A05-6D7754451F74}"/>
              </a:ext>
            </a:extLst>
          </p:cNvPr>
          <p:cNvSpPr>
            <a:spLocks noChangeAspect="1"/>
          </p:cNvSpPr>
          <p:nvPr/>
        </p:nvSpPr>
        <p:spPr>
          <a:xfrm>
            <a:off x="5386773" y="4085053"/>
            <a:ext cx="1599776" cy="1599776"/>
          </a:xfrm>
          <a:custGeom>
            <a:avLst/>
            <a:gdLst/>
            <a:ahLst/>
            <a:cxnLst/>
            <a:rect l="l" t="t" r="r" b="b"/>
            <a:pathLst>
              <a:path w="1800225" h="1800225">
                <a:moveTo>
                  <a:pt x="1631111" y="900010"/>
                </a:moveTo>
                <a:lnTo>
                  <a:pt x="1629562" y="851941"/>
                </a:lnTo>
                <a:lnTo>
                  <a:pt x="1624952" y="804697"/>
                </a:lnTo>
                <a:lnTo>
                  <a:pt x="1617408" y="758380"/>
                </a:lnTo>
                <a:lnTo>
                  <a:pt x="1607007" y="713092"/>
                </a:lnTo>
                <a:lnTo>
                  <a:pt x="1593837" y="668921"/>
                </a:lnTo>
                <a:lnTo>
                  <a:pt x="1578013" y="625957"/>
                </a:lnTo>
                <a:lnTo>
                  <a:pt x="1559636" y="584314"/>
                </a:lnTo>
                <a:lnTo>
                  <a:pt x="1538782" y="544080"/>
                </a:lnTo>
                <a:lnTo>
                  <a:pt x="1515554" y="505345"/>
                </a:lnTo>
                <a:lnTo>
                  <a:pt x="1490052" y="468210"/>
                </a:lnTo>
                <a:lnTo>
                  <a:pt x="1462366" y="432777"/>
                </a:lnTo>
                <a:lnTo>
                  <a:pt x="1432610" y="399135"/>
                </a:lnTo>
                <a:lnTo>
                  <a:pt x="1400860" y="367385"/>
                </a:lnTo>
                <a:lnTo>
                  <a:pt x="1367218" y="337629"/>
                </a:lnTo>
                <a:lnTo>
                  <a:pt x="1331785" y="309943"/>
                </a:lnTo>
                <a:lnTo>
                  <a:pt x="1294650" y="284441"/>
                </a:lnTo>
                <a:lnTo>
                  <a:pt x="1255928" y="261226"/>
                </a:lnTo>
                <a:lnTo>
                  <a:pt x="1215694" y="240360"/>
                </a:lnTo>
                <a:lnTo>
                  <a:pt x="1190993" y="229463"/>
                </a:lnTo>
                <a:lnTo>
                  <a:pt x="1190993" y="900010"/>
                </a:lnTo>
                <a:lnTo>
                  <a:pt x="1187183" y="947204"/>
                </a:lnTo>
                <a:lnTo>
                  <a:pt x="1176159" y="991984"/>
                </a:lnTo>
                <a:lnTo>
                  <a:pt x="1158506" y="1033741"/>
                </a:lnTo>
                <a:lnTo>
                  <a:pt x="1134846" y="1071867"/>
                </a:lnTo>
                <a:lnTo>
                  <a:pt x="1105763" y="1105776"/>
                </a:lnTo>
                <a:lnTo>
                  <a:pt x="1071854" y="1134859"/>
                </a:lnTo>
                <a:lnTo>
                  <a:pt x="1033729" y="1158519"/>
                </a:lnTo>
                <a:lnTo>
                  <a:pt x="991971" y="1176172"/>
                </a:lnTo>
                <a:lnTo>
                  <a:pt x="947204" y="1187196"/>
                </a:lnTo>
                <a:lnTo>
                  <a:pt x="899998" y="1191006"/>
                </a:lnTo>
                <a:lnTo>
                  <a:pt x="852792" y="1187196"/>
                </a:lnTo>
                <a:lnTo>
                  <a:pt x="808024" y="1176172"/>
                </a:lnTo>
                <a:lnTo>
                  <a:pt x="766267" y="1158519"/>
                </a:lnTo>
                <a:lnTo>
                  <a:pt x="728129" y="1134859"/>
                </a:lnTo>
                <a:lnTo>
                  <a:pt x="694220" y="1105776"/>
                </a:lnTo>
                <a:lnTo>
                  <a:pt x="665137" y="1071867"/>
                </a:lnTo>
                <a:lnTo>
                  <a:pt x="641477" y="1033741"/>
                </a:lnTo>
                <a:lnTo>
                  <a:pt x="623824" y="991984"/>
                </a:lnTo>
                <a:lnTo>
                  <a:pt x="612800" y="947204"/>
                </a:lnTo>
                <a:lnTo>
                  <a:pt x="608990" y="900010"/>
                </a:lnTo>
                <a:lnTo>
                  <a:pt x="612800" y="852805"/>
                </a:lnTo>
                <a:lnTo>
                  <a:pt x="623824" y="808024"/>
                </a:lnTo>
                <a:lnTo>
                  <a:pt x="641477" y="766279"/>
                </a:lnTo>
                <a:lnTo>
                  <a:pt x="665137" y="728141"/>
                </a:lnTo>
                <a:lnTo>
                  <a:pt x="694220" y="694232"/>
                </a:lnTo>
                <a:lnTo>
                  <a:pt x="728129" y="665149"/>
                </a:lnTo>
                <a:lnTo>
                  <a:pt x="766267" y="641489"/>
                </a:lnTo>
                <a:lnTo>
                  <a:pt x="808024" y="623836"/>
                </a:lnTo>
                <a:lnTo>
                  <a:pt x="852792" y="612813"/>
                </a:lnTo>
                <a:lnTo>
                  <a:pt x="899998" y="609003"/>
                </a:lnTo>
                <a:lnTo>
                  <a:pt x="947204" y="612813"/>
                </a:lnTo>
                <a:lnTo>
                  <a:pt x="991971" y="623836"/>
                </a:lnTo>
                <a:lnTo>
                  <a:pt x="1033729" y="641489"/>
                </a:lnTo>
                <a:lnTo>
                  <a:pt x="1071854" y="665149"/>
                </a:lnTo>
                <a:lnTo>
                  <a:pt x="1105763" y="694232"/>
                </a:lnTo>
                <a:lnTo>
                  <a:pt x="1134846" y="728141"/>
                </a:lnTo>
                <a:lnTo>
                  <a:pt x="1158506" y="766279"/>
                </a:lnTo>
                <a:lnTo>
                  <a:pt x="1176159" y="808024"/>
                </a:lnTo>
                <a:lnTo>
                  <a:pt x="1187183" y="852805"/>
                </a:lnTo>
                <a:lnTo>
                  <a:pt x="1190993" y="900010"/>
                </a:lnTo>
                <a:lnTo>
                  <a:pt x="1190993" y="229463"/>
                </a:lnTo>
                <a:lnTo>
                  <a:pt x="1131087" y="206159"/>
                </a:lnTo>
                <a:lnTo>
                  <a:pt x="1086916" y="193001"/>
                </a:lnTo>
                <a:lnTo>
                  <a:pt x="1041628" y="182587"/>
                </a:lnTo>
                <a:lnTo>
                  <a:pt x="995311" y="175044"/>
                </a:lnTo>
                <a:lnTo>
                  <a:pt x="948067" y="170434"/>
                </a:lnTo>
                <a:lnTo>
                  <a:pt x="899998" y="168884"/>
                </a:lnTo>
                <a:lnTo>
                  <a:pt x="851928" y="170434"/>
                </a:lnTo>
                <a:lnTo>
                  <a:pt x="804684" y="175044"/>
                </a:lnTo>
                <a:lnTo>
                  <a:pt x="758367" y="182587"/>
                </a:lnTo>
                <a:lnTo>
                  <a:pt x="713079" y="193001"/>
                </a:lnTo>
                <a:lnTo>
                  <a:pt x="668909" y="206159"/>
                </a:lnTo>
                <a:lnTo>
                  <a:pt x="625957" y="221983"/>
                </a:lnTo>
                <a:lnTo>
                  <a:pt x="584301" y="240360"/>
                </a:lnTo>
                <a:lnTo>
                  <a:pt x="544068" y="261226"/>
                </a:lnTo>
                <a:lnTo>
                  <a:pt x="505345" y="284441"/>
                </a:lnTo>
                <a:lnTo>
                  <a:pt x="468210" y="309943"/>
                </a:lnTo>
                <a:lnTo>
                  <a:pt x="432777" y="337629"/>
                </a:lnTo>
                <a:lnTo>
                  <a:pt x="399135" y="367385"/>
                </a:lnTo>
                <a:lnTo>
                  <a:pt x="367385" y="399135"/>
                </a:lnTo>
                <a:lnTo>
                  <a:pt x="337616" y="432777"/>
                </a:lnTo>
                <a:lnTo>
                  <a:pt x="309943" y="468210"/>
                </a:lnTo>
                <a:lnTo>
                  <a:pt x="284441" y="505345"/>
                </a:lnTo>
                <a:lnTo>
                  <a:pt x="261213" y="544080"/>
                </a:lnTo>
                <a:lnTo>
                  <a:pt x="240360" y="584314"/>
                </a:lnTo>
                <a:lnTo>
                  <a:pt x="221970" y="625957"/>
                </a:lnTo>
                <a:lnTo>
                  <a:pt x="206146" y="668921"/>
                </a:lnTo>
                <a:lnTo>
                  <a:pt x="192989" y="713092"/>
                </a:lnTo>
                <a:lnTo>
                  <a:pt x="182575" y="758380"/>
                </a:lnTo>
                <a:lnTo>
                  <a:pt x="175031" y="804697"/>
                </a:lnTo>
                <a:lnTo>
                  <a:pt x="170434" y="851941"/>
                </a:lnTo>
                <a:lnTo>
                  <a:pt x="168871" y="900010"/>
                </a:lnTo>
                <a:lnTo>
                  <a:pt x="170434" y="948080"/>
                </a:lnTo>
                <a:lnTo>
                  <a:pt x="175031" y="995324"/>
                </a:lnTo>
                <a:lnTo>
                  <a:pt x="182575" y="1041641"/>
                </a:lnTo>
                <a:lnTo>
                  <a:pt x="192989" y="1086929"/>
                </a:lnTo>
                <a:lnTo>
                  <a:pt x="206146" y="1131100"/>
                </a:lnTo>
                <a:lnTo>
                  <a:pt x="221970" y="1174051"/>
                </a:lnTo>
                <a:lnTo>
                  <a:pt x="240360" y="1215694"/>
                </a:lnTo>
                <a:lnTo>
                  <a:pt x="261213" y="1255941"/>
                </a:lnTo>
                <a:lnTo>
                  <a:pt x="284441" y="1294663"/>
                </a:lnTo>
                <a:lnTo>
                  <a:pt x="309943" y="1331798"/>
                </a:lnTo>
                <a:lnTo>
                  <a:pt x="337616" y="1367231"/>
                </a:lnTo>
                <a:lnTo>
                  <a:pt x="367385" y="1400873"/>
                </a:lnTo>
                <a:lnTo>
                  <a:pt x="399135" y="1432623"/>
                </a:lnTo>
                <a:lnTo>
                  <a:pt x="432777" y="1462379"/>
                </a:lnTo>
                <a:lnTo>
                  <a:pt x="468210" y="1490065"/>
                </a:lnTo>
                <a:lnTo>
                  <a:pt x="505345" y="1515567"/>
                </a:lnTo>
                <a:lnTo>
                  <a:pt x="544068" y="1538795"/>
                </a:lnTo>
                <a:lnTo>
                  <a:pt x="584301" y="1559648"/>
                </a:lnTo>
                <a:lnTo>
                  <a:pt x="625957" y="1578025"/>
                </a:lnTo>
                <a:lnTo>
                  <a:pt x="668909" y="1593850"/>
                </a:lnTo>
                <a:lnTo>
                  <a:pt x="713079" y="1607007"/>
                </a:lnTo>
                <a:lnTo>
                  <a:pt x="758367" y="1617421"/>
                </a:lnTo>
                <a:lnTo>
                  <a:pt x="804684" y="1624965"/>
                </a:lnTo>
                <a:lnTo>
                  <a:pt x="851928" y="1629575"/>
                </a:lnTo>
                <a:lnTo>
                  <a:pt x="899998" y="1631124"/>
                </a:lnTo>
                <a:lnTo>
                  <a:pt x="948067" y="1629575"/>
                </a:lnTo>
                <a:lnTo>
                  <a:pt x="995311" y="1624965"/>
                </a:lnTo>
                <a:lnTo>
                  <a:pt x="1041628" y="1617421"/>
                </a:lnTo>
                <a:lnTo>
                  <a:pt x="1086916" y="1607007"/>
                </a:lnTo>
                <a:lnTo>
                  <a:pt x="1131087" y="1593850"/>
                </a:lnTo>
                <a:lnTo>
                  <a:pt x="1174038" y="1578025"/>
                </a:lnTo>
                <a:lnTo>
                  <a:pt x="1215694" y="1559648"/>
                </a:lnTo>
                <a:lnTo>
                  <a:pt x="1255928" y="1538795"/>
                </a:lnTo>
                <a:lnTo>
                  <a:pt x="1294650" y="1515567"/>
                </a:lnTo>
                <a:lnTo>
                  <a:pt x="1331785" y="1490065"/>
                </a:lnTo>
                <a:lnTo>
                  <a:pt x="1367218" y="1462379"/>
                </a:lnTo>
                <a:lnTo>
                  <a:pt x="1400860" y="1432623"/>
                </a:lnTo>
                <a:lnTo>
                  <a:pt x="1432610" y="1400873"/>
                </a:lnTo>
                <a:lnTo>
                  <a:pt x="1462366" y="1367231"/>
                </a:lnTo>
                <a:lnTo>
                  <a:pt x="1490052" y="1331798"/>
                </a:lnTo>
                <a:lnTo>
                  <a:pt x="1515554" y="1294663"/>
                </a:lnTo>
                <a:lnTo>
                  <a:pt x="1538782" y="1255941"/>
                </a:lnTo>
                <a:lnTo>
                  <a:pt x="1559636" y="1215694"/>
                </a:lnTo>
                <a:lnTo>
                  <a:pt x="1578013" y="1174051"/>
                </a:lnTo>
                <a:lnTo>
                  <a:pt x="1593837" y="1131100"/>
                </a:lnTo>
                <a:lnTo>
                  <a:pt x="1607007" y="1086929"/>
                </a:lnTo>
                <a:lnTo>
                  <a:pt x="1617408" y="1041641"/>
                </a:lnTo>
                <a:lnTo>
                  <a:pt x="1624952" y="995324"/>
                </a:lnTo>
                <a:lnTo>
                  <a:pt x="1629562" y="948080"/>
                </a:lnTo>
                <a:lnTo>
                  <a:pt x="1631111" y="900010"/>
                </a:lnTo>
                <a:close/>
              </a:path>
              <a:path w="1800225" h="1800225">
                <a:moveTo>
                  <a:pt x="1799996" y="899998"/>
                </a:moveTo>
                <a:lnTo>
                  <a:pt x="1798751" y="852208"/>
                </a:lnTo>
                <a:lnTo>
                  <a:pt x="1795043" y="805053"/>
                </a:lnTo>
                <a:lnTo>
                  <a:pt x="1788960" y="758621"/>
                </a:lnTo>
                <a:lnTo>
                  <a:pt x="1780540" y="712965"/>
                </a:lnTo>
                <a:lnTo>
                  <a:pt x="1769846" y="668134"/>
                </a:lnTo>
                <a:lnTo>
                  <a:pt x="1756956" y="624205"/>
                </a:lnTo>
                <a:lnTo>
                  <a:pt x="1741919" y="581240"/>
                </a:lnTo>
                <a:lnTo>
                  <a:pt x="1724799" y="539305"/>
                </a:lnTo>
                <a:lnTo>
                  <a:pt x="1705660" y="498436"/>
                </a:lnTo>
                <a:lnTo>
                  <a:pt x="1684578" y="458736"/>
                </a:lnTo>
                <a:lnTo>
                  <a:pt x="1684439" y="458508"/>
                </a:lnTo>
                <a:lnTo>
                  <a:pt x="1684439" y="899998"/>
                </a:lnTo>
                <a:lnTo>
                  <a:pt x="1683004" y="947801"/>
                </a:lnTo>
                <a:lnTo>
                  <a:pt x="1678749" y="994956"/>
                </a:lnTo>
                <a:lnTo>
                  <a:pt x="1671802" y="1041006"/>
                </a:lnTo>
                <a:lnTo>
                  <a:pt x="1662188" y="1086281"/>
                </a:lnTo>
                <a:lnTo>
                  <a:pt x="1650022" y="1130541"/>
                </a:lnTo>
                <a:lnTo>
                  <a:pt x="1635366" y="1173721"/>
                </a:lnTo>
                <a:lnTo>
                  <a:pt x="1618310" y="1215732"/>
                </a:lnTo>
                <a:lnTo>
                  <a:pt x="1598942" y="1256499"/>
                </a:lnTo>
                <a:lnTo>
                  <a:pt x="1577340" y="1295920"/>
                </a:lnTo>
                <a:lnTo>
                  <a:pt x="1553591" y="1333944"/>
                </a:lnTo>
                <a:lnTo>
                  <a:pt x="1527759" y="1370469"/>
                </a:lnTo>
                <a:lnTo>
                  <a:pt x="1499946" y="1405407"/>
                </a:lnTo>
                <a:lnTo>
                  <a:pt x="1470228" y="1438694"/>
                </a:lnTo>
                <a:lnTo>
                  <a:pt x="1438694" y="1470240"/>
                </a:lnTo>
                <a:lnTo>
                  <a:pt x="1405407" y="1499958"/>
                </a:lnTo>
                <a:lnTo>
                  <a:pt x="1370457" y="1527771"/>
                </a:lnTo>
                <a:lnTo>
                  <a:pt x="1333944" y="1553591"/>
                </a:lnTo>
                <a:lnTo>
                  <a:pt x="1295920" y="1577340"/>
                </a:lnTo>
                <a:lnTo>
                  <a:pt x="1256487" y="1598942"/>
                </a:lnTo>
                <a:lnTo>
                  <a:pt x="1215732" y="1618322"/>
                </a:lnTo>
                <a:lnTo>
                  <a:pt x="1173721" y="1635366"/>
                </a:lnTo>
                <a:lnTo>
                  <a:pt x="1130541" y="1650022"/>
                </a:lnTo>
                <a:lnTo>
                  <a:pt x="1086269" y="1662201"/>
                </a:lnTo>
                <a:lnTo>
                  <a:pt x="1041006" y="1671802"/>
                </a:lnTo>
                <a:lnTo>
                  <a:pt x="994816" y="1678774"/>
                </a:lnTo>
                <a:lnTo>
                  <a:pt x="947788" y="1683016"/>
                </a:lnTo>
                <a:lnTo>
                  <a:pt x="899998" y="1684439"/>
                </a:lnTo>
                <a:lnTo>
                  <a:pt x="852208" y="1683016"/>
                </a:lnTo>
                <a:lnTo>
                  <a:pt x="805180" y="1678774"/>
                </a:lnTo>
                <a:lnTo>
                  <a:pt x="758990" y="1671802"/>
                </a:lnTo>
                <a:lnTo>
                  <a:pt x="713727" y="1662201"/>
                </a:lnTo>
                <a:lnTo>
                  <a:pt x="669455" y="1650022"/>
                </a:lnTo>
                <a:lnTo>
                  <a:pt x="626275" y="1635366"/>
                </a:lnTo>
                <a:lnTo>
                  <a:pt x="584263" y="1618322"/>
                </a:lnTo>
                <a:lnTo>
                  <a:pt x="543496" y="1598942"/>
                </a:lnTo>
                <a:lnTo>
                  <a:pt x="504075" y="1577340"/>
                </a:lnTo>
                <a:lnTo>
                  <a:pt x="466051" y="1553591"/>
                </a:lnTo>
                <a:lnTo>
                  <a:pt x="429526" y="1527771"/>
                </a:lnTo>
                <a:lnTo>
                  <a:pt x="394589" y="1499958"/>
                </a:lnTo>
                <a:lnTo>
                  <a:pt x="361302" y="1470240"/>
                </a:lnTo>
                <a:lnTo>
                  <a:pt x="329768" y="1438694"/>
                </a:lnTo>
                <a:lnTo>
                  <a:pt x="300050" y="1405407"/>
                </a:lnTo>
                <a:lnTo>
                  <a:pt x="272237" y="1370469"/>
                </a:lnTo>
                <a:lnTo>
                  <a:pt x="246405" y="1333944"/>
                </a:lnTo>
                <a:lnTo>
                  <a:pt x="222656" y="1295920"/>
                </a:lnTo>
                <a:lnTo>
                  <a:pt x="201053" y="1256499"/>
                </a:lnTo>
                <a:lnTo>
                  <a:pt x="181686" y="1215732"/>
                </a:lnTo>
                <a:lnTo>
                  <a:pt x="164630" y="1173721"/>
                </a:lnTo>
                <a:lnTo>
                  <a:pt x="149974" y="1130541"/>
                </a:lnTo>
                <a:lnTo>
                  <a:pt x="137807" y="1086281"/>
                </a:lnTo>
                <a:lnTo>
                  <a:pt x="128193" y="1041006"/>
                </a:lnTo>
                <a:lnTo>
                  <a:pt x="121234" y="994816"/>
                </a:lnTo>
                <a:lnTo>
                  <a:pt x="116992" y="947788"/>
                </a:lnTo>
                <a:lnTo>
                  <a:pt x="115557" y="899998"/>
                </a:lnTo>
                <a:lnTo>
                  <a:pt x="116992" y="852208"/>
                </a:lnTo>
                <a:lnTo>
                  <a:pt x="121246" y="805053"/>
                </a:lnTo>
                <a:lnTo>
                  <a:pt x="128193" y="759002"/>
                </a:lnTo>
                <a:lnTo>
                  <a:pt x="137807" y="713727"/>
                </a:lnTo>
                <a:lnTo>
                  <a:pt x="149974" y="669467"/>
                </a:lnTo>
                <a:lnTo>
                  <a:pt x="164630" y="626287"/>
                </a:lnTo>
                <a:lnTo>
                  <a:pt x="181686" y="584276"/>
                </a:lnTo>
                <a:lnTo>
                  <a:pt x="201053" y="543509"/>
                </a:lnTo>
                <a:lnTo>
                  <a:pt x="222656" y="504075"/>
                </a:lnTo>
                <a:lnTo>
                  <a:pt x="246405" y="466064"/>
                </a:lnTo>
                <a:lnTo>
                  <a:pt x="272237" y="429539"/>
                </a:lnTo>
                <a:lnTo>
                  <a:pt x="300050" y="394601"/>
                </a:lnTo>
                <a:lnTo>
                  <a:pt x="329768" y="361315"/>
                </a:lnTo>
                <a:lnTo>
                  <a:pt x="361302" y="329768"/>
                </a:lnTo>
                <a:lnTo>
                  <a:pt x="394589" y="300050"/>
                </a:lnTo>
                <a:lnTo>
                  <a:pt x="429526" y="272237"/>
                </a:lnTo>
                <a:lnTo>
                  <a:pt x="466051" y="246418"/>
                </a:lnTo>
                <a:lnTo>
                  <a:pt x="504075" y="222656"/>
                </a:lnTo>
                <a:lnTo>
                  <a:pt x="543496" y="201066"/>
                </a:lnTo>
                <a:lnTo>
                  <a:pt x="584263" y="181686"/>
                </a:lnTo>
                <a:lnTo>
                  <a:pt x="626275" y="164642"/>
                </a:lnTo>
                <a:lnTo>
                  <a:pt x="669455" y="149987"/>
                </a:lnTo>
                <a:lnTo>
                  <a:pt x="713727" y="137807"/>
                </a:lnTo>
                <a:lnTo>
                  <a:pt x="758990" y="128206"/>
                </a:lnTo>
                <a:lnTo>
                  <a:pt x="805180" y="121234"/>
                </a:lnTo>
                <a:lnTo>
                  <a:pt x="852208" y="116992"/>
                </a:lnTo>
                <a:lnTo>
                  <a:pt x="899998" y="115557"/>
                </a:lnTo>
                <a:lnTo>
                  <a:pt x="947788" y="116992"/>
                </a:lnTo>
                <a:lnTo>
                  <a:pt x="994816" y="121234"/>
                </a:lnTo>
                <a:lnTo>
                  <a:pt x="1041006" y="128206"/>
                </a:lnTo>
                <a:lnTo>
                  <a:pt x="1086269" y="137807"/>
                </a:lnTo>
                <a:lnTo>
                  <a:pt x="1130541" y="149987"/>
                </a:lnTo>
                <a:lnTo>
                  <a:pt x="1173721" y="164642"/>
                </a:lnTo>
                <a:lnTo>
                  <a:pt x="1215732" y="181686"/>
                </a:lnTo>
                <a:lnTo>
                  <a:pt x="1256487" y="201066"/>
                </a:lnTo>
                <a:lnTo>
                  <a:pt x="1295920" y="222656"/>
                </a:lnTo>
                <a:lnTo>
                  <a:pt x="1333944" y="246418"/>
                </a:lnTo>
                <a:lnTo>
                  <a:pt x="1370457" y="272237"/>
                </a:lnTo>
                <a:lnTo>
                  <a:pt x="1405407" y="300050"/>
                </a:lnTo>
                <a:lnTo>
                  <a:pt x="1438694" y="329768"/>
                </a:lnTo>
                <a:lnTo>
                  <a:pt x="1470228" y="361315"/>
                </a:lnTo>
                <a:lnTo>
                  <a:pt x="1499946" y="394601"/>
                </a:lnTo>
                <a:lnTo>
                  <a:pt x="1527759" y="429539"/>
                </a:lnTo>
                <a:lnTo>
                  <a:pt x="1553591" y="466064"/>
                </a:lnTo>
                <a:lnTo>
                  <a:pt x="1577340" y="504075"/>
                </a:lnTo>
                <a:lnTo>
                  <a:pt x="1598942" y="543509"/>
                </a:lnTo>
                <a:lnTo>
                  <a:pt x="1618310" y="584276"/>
                </a:lnTo>
                <a:lnTo>
                  <a:pt x="1635366" y="626287"/>
                </a:lnTo>
                <a:lnTo>
                  <a:pt x="1650022" y="669467"/>
                </a:lnTo>
                <a:lnTo>
                  <a:pt x="1662188" y="713727"/>
                </a:lnTo>
                <a:lnTo>
                  <a:pt x="1671802" y="759002"/>
                </a:lnTo>
                <a:lnTo>
                  <a:pt x="1678774" y="805192"/>
                </a:lnTo>
                <a:lnTo>
                  <a:pt x="1683004" y="852220"/>
                </a:lnTo>
                <a:lnTo>
                  <a:pt x="1684439" y="899998"/>
                </a:lnTo>
                <a:lnTo>
                  <a:pt x="1684439" y="458508"/>
                </a:lnTo>
                <a:lnTo>
                  <a:pt x="1661591" y="420230"/>
                </a:lnTo>
                <a:lnTo>
                  <a:pt x="1636776" y="382993"/>
                </a:lnTo>
                <a:lnTo>
                  <a:pt x="1610194" y="347103"/>
                </a:lnTo>
                <a:lnTo>
                  <a:pt x="1581899" y="312610"/>
                </a:lnTo>
                <a:lnTo>
                  <a:pt x="1551965" y="279565"/>
                </a:lnTo>
                <a:lnTo>
                  <a:pt x="1520444" y="248043"/>
                </a:lnTo>
                <a:lnTo>
                  <a:pt x="1487398" y="218109"/>
                </a:lnTo>
                <a:lnTo>
                  <a:pt x="1452905" y="189814"/>
                </a:lnTo>
                <a:lnTo>
                  <a:pt x="1417002" y="163233"/>
                </a:lnTo>
                <a:lnTo>
                  <a:pt x="1379778" y="138417"/>
                </a:lnTo>
                <a:lnTo>
                  <a:pt x="1341501" y="115557"/>
                </a:lnTo>
                <a:lnTo>
                  <a:pt x="1301559" y="94335"/>
                </a:lnTo>
                <a:lnTo>
                  <a:pt x="1260703" y="75209"/>
                </a:lnTo>
                <a:lnTo>
                  <a:pt x="1218755" y="58089"/>
                </a:lnTo>
                <a:lnTo>
                  <a:pt x="1175791" y="43053"/>
                </a:lnTo>
                <a:lnTo>
                  <a:pt x="1131874" y="30162"/>
                </a:lnTo>
                <a:lnTo>
                  <a:pt x="1087043" y="19469"/>
                </a:lnTo>
                <a:lnTo>
                  <a:pt x="1041387" y="11049"/>
                </a:lnTo>
                <a:lnTo>
                  <a:pt x="994943" y="4953"/>
                </a:lnTo>
                <a:lnTo>
                  <a:pt x="947801" y="1257"/>
                </a:lnTo>
                <a:lnTo>
                  <a:pt x="899998" y="0"/>
                </a:lnTo>
                <a:lnTo>
                  <a:pt x="852208" y="1257"/>
                </a:lnTo>
                <a:lnTo>
                  <a:pt x="805053" y="4953"/>
                </a:lnTo>
                <a:lnTo>
                  <a:pt x="758621" y="11049"/>
                </a:lnTo>
                <a:lnTo>
                  <a:pt x="712952" y="19469"/>
                </a:lnTo>
                <a:lnTo>
                  <a:pt x="668134" y="30162"/>
                </a:lnTo>
                <a:lnTo>
                  <a:pt x="624205" y="43053"/>
                </a:lnTo>
                <a:lnTo>
                  <a:pt x="581240" y="58089"/>
                </a:lnTo>
                <a:lnTo>
                  <a:pt x="539292" y="75209"/>
                </a:lnTo>
                <a:lnTo>
                  <a:pt x="498436" y="94335"/>
                </a:lnTo>
                <a:lnTo>
                  <a:pt x="458724" y="115430"/>
                </a:lnTo>
                <a:lnTo>
                  <a:pt x="420230" y="138417"/>
                </a:lnTo>
                <a:lnTo>
                  <a:pt x="382993" y="163233"/>
                </a:lnTo>
                <a:lnTo>
                  <a:pt x="347103" y="189814"/>
                </a:lnTo>
                <a:lnTo>
                  <a:pt x="312597" y="218109"/>
                </a:lnTo>
                <a:lnTo>
                  <a:pt x="279565" y="248043"/>
                </a:lnTo>
                <a:lnTo>
                  <a:pt x="248043" y="279565"/>
                </a:lnTo>
                <a:lnTo>
                  <a:pt x="218097" y="312610"/>
                </a:lnTo>
                <a:lnTo>
                  <a:pt x="189814" y="347103"/>
                </a:lnTo>
                <a:lnTo>
                  <a:pt x="163220" y="382993"/>
                </a:lnTo>
                <a:lnTo>
                  <a:pt x="138404" y="420230"/>
                </a:lnTo>
                <a:lnTo>
                  <a:pt x="115417" y="458736"/>
                </a:lnTo>
                <a:lnTo>
                  <a:pt x="94335" y="498436"/>
                </a:lnTo>
                <a:lnTo>
                  <a:pt x="75196" y="539305"/>
                </a:lnTo>
                <a:lnTo>
                  <a:pt x="58077" y="581240"/>
                </a:lnTo>
                <a:lnTo>
                  <a:pt x="43040" y="624205"/>
                </a:lnTo>
                <a:lnTo>
                  <a:pt x="30149" y="668134"/>
                </a:lnTo>
                <a:lnTo>
                  <a:pt x="19469" y="712965"/>
                </a:lnTo>
                <a:lnTo>
                  <a:pt x="11036" y="758621"/>
                </a:lnTo>
                <a:lnTo>
                  <a:pt x="4940" y="805192"/>
                </a:lnTo>
                <a:lnTo>
                  <a:pt x="1244" y="852220"/>
                </a:lnTo>
                <a:lnTo>
                  <a:pt x="0" y="899998"/>
                </a:lnTo>
                <a:lnTo>
                  <a:pt x="1244" y="947801"/>
                </a:lnTo>
                <a:lnTo>
                  <a:pt x="4953" y="994956"/>
                </a:lnTo>
                <a:lnTo>
                  <a:pt x="11036" y="1041387"/>
                </a:lnTo>
                <a:lnTo>
                  <a:pt x="19469" y="1087043"/>
                </a:lnTo>
                <a:lnTo>
                  <a:pt x="30149" y="1131874"/>
                </a:lnTo>
                <a:lnTo>
                  <a:pt x="43040" y="1175804"/>
                </a:lnTo>
                <a:lnTo>
                  <a:pt x="58077" y="1218768"/>
                </a:lnTo>
                <a:lnTo>
                  <a:pt x="75196" y="1260703"/>
                </a:lnTo>
                <a:lnTo>
                  <a:pt x="94335" y="1301572"/>
                </a:lnTo>
                <a:lnTo>
                  <a:pt x="115417" y="1341272"/>
                </a:lnTo>
                <a:lnTo>
                  <a:pt x="138404" y="1379778"/>
                </a:lnTo>
                <a:lnTo>
                  <a:pt x="163220" y="1417015"/>
                </a:lnTo>
                <a:lnTo>
                  <a:pt x="189814" y="1452905"/>
                </a:lnTo>
                <a:lnTo>
                  <a:pt x="218097" y="1487398"/>
                </a:lnTo>
                <a:lnTo>
                  <a:pt x="248043" y="1520444"/>
                </a:lnTo>
                <a:lnTo>
                  <a:pt x="279565" y="1551965"/>
                </a:lnTo>
                <a:lnTo>
                  <a:pt x="312597" y="1581899"/>
                </a:lnTo>
                <a:lnTo>
                  <a:pt x="347103" y="1610194"/>
                </a:lnTo>
                <a:lnTo>
                  <a:pt x="382993" y="1636776"/>
                </a:lnTo>
                <a:lnTo>
                  <a:pt x="420230" y="1661591"/>
                </a:lnTo>
                <a:lnTo>
                  <a:pt x="458724" y="1684578"/>
                </a:lnTo>
                <a:lnTo>
                  <a:pt x="498436" y="1705673"/>
                </a:lnTo>
                <a:lnTo>
                  <a:pt x="539292" y="1724799"/>
                </a:lnTo>
                <a:lnTo>
                  <a:pt x="581240" y="1741919"/>
                </a:lnTo>
                <a:lnTo>
                  <a:pt x="624205" y="1756956"/>
                </a:lnTo>
                <a:lnTo>
                  <a:pt x="668134" y="1769846"/>
                </a:lnTo>
                <a:lnTo>
                  <a:pt x="712952" y="1780540"/>
                </a:lnTo>
                <a:lnTo>
                  <a:pt x="758621" y="1788960"/>
                </a:lnTo>
                <a:lnTo>
                  <a:pt x="805053" y="1795056"/>
                </a:lnTo>
                <a:lnTo>
                  <a:pt x="852208" y="1798751"/>
                </a:lnTo>
                <a:lnTo>
                  <a:pt x="899998" y="1799996"/>
                </a:lnTo>
                <a:lnTo>
                  <a:pt x="947801" y="1798751"/>
                </a:lnTo>
                <a:lnTo>
                  <a:pt x="994943" y="1795056"/>
                </a:lnTo>
                <a:lnTo>
                  <a:pt x="1041387" y="1788960"/>
                </a:lnTo>
                <a:lnTo>
                  <a:pt x="1087043" y="1780540"/>
                </a:lnTo>
                <a:lnTo>
                  <a:pt x="1131874" y="1769846"/>
                </a:lnTo>
                <a:lnTo>
                  <a:pt x="1175791" y="1756956"/>
                </a:lnTo>
                <a:lnTo>
                  <a:pt x="1218755" y="1741919"/>
                </a:lnTo>
                <a:lnTo>
                  <a:pt x="1260703" y="1724799"/>
                </a:lnTo>
                <a:lnTo>
                  <a:pt x="1301559" y="1705673"/>
                </a:lnTo>
                <a:lnTo>
                  <a:pt x="1341272" y="1684578"/>
                </a:lnTo>
                <a:lnTo>
                  <a:pt x="1341501" y="1684439"/>
                </a:lnTo>
                <a:lnTo>
                  <a:pt x="1379778" y="1661591"/>
                </a:lnTo>
                <a:lnTo>
                  <a:pt x="1417002" y="1636776"/>
                </a:lnTo>
                <a:lnTo>
                  <a:pt x="1452905" y="1610194"/>
                </a:lnTo>
                <a:lnTo>
                  <a:pt x="1487398" y="1581899"/>
                </a:lnTo>
                <a:lnTo>
                  <a:pt x="1520444" y="1551965"/>
                </a:lnTo>
                <a:lnTo>
                  <a:pt x="1551965" y="1520444"/>
                </a:lnTo>
                <a:lnTo>
                  <a:pt x="1581899" y="1487398"/>
                </a:lnTo>
                <a:lnTo>
                  <a:pt x="1610194" y="1452905"/>
                </a:lnTo>
                <a:lnTo>
                  <a:pt x="1636776" y="1417015"/>
                </a:lnTo>
                <a:lnTo>
                  <a:pt x="1661591" y="1379778"/>
                </a:lnTo>
                <a:lnTo>
                  <a:pt x="1684578" y="1341272"/>
                </a:lnTo>
                <a:lnTo>
                  <a:pt x="1705660" y="1301572"/>
                </a:lnTo>
                <a:lnTo>
                  <a:pt x="1724799" y="1260703"/>
                </a:lnTo>
                <a:lnTo>
                  <a:pt x="1741919" y="1218768"/>
                </a:lnTo>
                <a:lnTo>
                  <a:pt x="1756956" y="1175804"/>
                </a:lnTo>
                <a:lnTo>
                  <a:pt x="1769846" y="1131874"/>
                </a:lnTo>
                <a:lnTo>
                  <a:pt x="1780540" y="1087043"/>
                </a:lnTo>
                <a:lnTo>
                  <a:pt x="1788960" y="1041387"/>
                </a:lnTo>
                <a:lnTo>
                  <a:pt x="1795056" y="994816"/>
                </a:lnTo>
                <a:lnTo>
                  <a:pt x="1798751" y="947788"/>
                </a:lnTo>
                <a:lnTo>
                  <a:pt x="1799996" y="89999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72C0EBC-A46E-B144-BF17-0E623250AE49}"/>
              </a:ext>
            </a:extLst>
          </p:cNvPr>
          <p:cNvCxnSpPr>
            <a:cxnSpLocks/>
          </p:cNvCxnSpPr>
          <p:nvPr/>
        </p:nvCxnSpPr>
        <p:spPr>
          <a:xfrm>
            <a:off x="6182484" y="5589240"/>
            <a:ext cx="0" cy="1278566"/>
          </a:xfrm>
          <a:prstGeom prst="line">
            <a:avLst/>
          </a:pr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1593456"/>
      </p:ext>
    </p:extLst>
  </p:cSld>
  <p:clrMapOvr>
    <a:masterClrMapping/>
  </p:clrMapOvr>
  <p:transition spd="slow">
    <p:wip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RSION" val="5.0"/>
  <p:tag name="EDITION" val="Meetoo"/>
  <p:tag name="PERSONS" val="&lt;?xml version=&quot;1.0&quot; encoding=&quot;utf-8&quot;?&gt;&lt;ArrayOfPerson xmlns:xsi=&quot;http://www.w3.org/2001/XMLSchema-instance&quot; xmlns:xsd=&quot;http://www.w3.org/2001/XMLSchema&quot; /&gt;"/>
  <p:tag name="PRESGUID" val="5f871764-847b-4d56-95ae-61afbcc7bacc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ETINGNUMBER" val="168-021-58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STRUCTIONSLIDE" val="InstructionSlid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STRUCTIONCONTENTPARA1" val="InstructionContentPara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STRUCTIONCONTENTPARA2" val="InstructionContentPara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ASAVERAGE" val="true"/>
  <p:tag name="SLIDETYPE" val="&lt;?xml version=&quot;1.0&quot; encoding=&quot;utf-8&quot;?&gt;&lt;SlideType&gt;Question&lt;/SlideType&gt;"/>
  <p:tag name="VOTENOWOPTIONS" val="&lt;?xml version=&quot;1.0&quot; encoding=&quot;utf-8&quot;?&gt;&lt;VoteNowOptions xmlns:xsi=&quot;http://www.w3.org/2001/XMLSchema-instance&quot; xmlns:xsd=&quot;http://www.w3.org/2001/XMLSchema&quot;&gt;&lt;GUID&gt;a6353587-b443-454f-9a56-03f23ce25fd0&lt;/GUID&gt;&lt;HasVoteNow&gt;true&lt;/HasVoteNow&gt;&lt;TextSingleDigit&gt;POLL OPEN&lt;/TextSingleDigit&gt;&lt;TextMultiDigit&gt;Enter Number(s) and Press Send&lt;/TextMultiDigit&gt;&lt;TextTextVote&gt;Enter Text and Press Send&lt;/TextTextVote&gt;&lt;LocationSingleDigit&gt;&lt;GUID&gt;00000000-0000-0000-0000-000000000000&lt;/GUID&gt;&lt;ScreenPosition&gt;TopRight&lt;/ScreenPosition&gt;&lt;BorderThickness&gt;10&lt;/BorderThickness&gt;&lt;Top&gt;0&lt;/Top&gt;&lt;Left&gt;0&lt;/Left&gt;&lt;Height&gt;35&lt;/Height&gt;&lt;Width&gt;100&lt;/Width&gt;&lt;/LocationSingleDigit&gt;&lt;LocationMultiDigit&gt;&lt;GUID&gt;00000000-0000-0000-0000-000000000000&lt;/GUID&gt;&lt;ScreenPosition&gt;TopRight&lt;/ScreenPosition&gt;&lt;BorderThickness&gt;10&lt;/BorderThickness&gt;&lt;Top&gt;0&lt;/Top&gt;&lt;Left&gt;0&lt;/Left&gt;&lt;Height&gt;35&lt;/Height&gt;&lt;Width&gt;100&lt;/Width&gt;&lt;/LocationMultiDigit&gt;&lt;LocationTextVote&gt;&lt;GUID&gt;00000000-0000-0000-0000-000000000000&lt;/GUID&gt;&lt;ScreenPosition&gt;TopRight&lt;/ScreenPosition&gt;&lt;BorderThickness&gt;10&lt;/BorderThickness&gt;&lt;Top&gt;0&lt;/Top&gt;&lt;Left&gt;0&lt;/Left&gt;&lt;Height&gt;35&lt;/Height&gt;&lt;Width&gt;100&lt;/Width&gt;&lt;/LocationTextVote&gt;&lt;Shape&gt;msoShapeRectangle&lt;/Shape&gt;&lt;/VoteNowOptions&gt;"/>
  <p:tag name="RAWRESULTS" val="&lt;?xml version=&quot;1.0&quot; encoding=&quot;utf-8&quot;?&gt;&lt;ArrayOfResponse xmlns:xsd=&quot;http://www.w3.org/2001/XMLSchema&quot; xmlns:xsi=&quot;http://www.w3.org/2001/XMLSchema-instance&quot;&gt;&lt;Response&gt;&lt;Index&gt;0&lt;/Index&gt;&lt;SmartcardUID&gt;0&lt;/SmartcardUID&gt;&lt;Key&gt;KEY&lt;/Key&gt;&lt;Valid&gt;true&lt;/Valid&gt;&lt;TimeStamp&gt;0001-01-01T00:00:00&lt;/TimeStamp&gt;&lt;Value&gt;0&lt;/Value&gt;&lt;ValueAsPercentage&gt;0&lt;/ValueAsPercentage&gt;&lt;ValueAsPercentageString&gt;0%&lt;/ValueAsPercentageString&gt;&lt;PersonId&gt;0&lt;/PersonId&gt;&lt;ResponseDelay&gt;0&lt;/ResponseDelay&gt;&lt;/Response&gt;&lt;Response&gt;&lt;Index&gt;1&lt;/Index&gt;&lt;SmartcardUID&gt;0&lt;/SmartcardUID&gt;&lt;Key&gt;KEY&lt;/Key&gt;&lt;Valid&gt;true&lt;/Valid&gt;&lt;TimeStamp&gt;0001-01-01T00:00:00&lt;/TimeStamp&gt;&lt;Value&gt;0&lt;/Value&gt;&lt;ValueAsPercentage&gt;0&lt;/ValueAsPercentage&gt;&lt;ValueAsPercentageString&gt;0%&lt;/ValueAsPercentageString&gt;&lt;PersonId&gt;0&lt;/PersonId&gt;&lt;ResponseDelay&gt;0&lt;/ResponseDelay&gt;&lt;/Response&gt;&lt;Response&gt;&lt;Index&gt;2&lt;/Index&gt;&lt;SmartcardUID&gt;0&lt;/SmartcardUID&gt;&lt;Key&gt;KEY&lt;/Key&gt;&lt;Valid&gt;true&lt;/Valid&gt;&lt;TimeStamp&gt;0001-01-01T00:00:00&lt;/TimeStamp&gt;&lt;Value&gt;0&lt;/Value&gt;&lt;ValueAsPercentage&gt;0&lt;/ValueAsPercentage&gt;&lt;ValueAsPercentageString&gt;0%&lt;/ValueAsPercentageString&gt;&lt;PersonId&gt;0&lt;/PersonId&gt;&lt;ResponseDelay&gt;0&lt;/ResponseDelay&gt;&lt;/Response&gt;&lt;Response&gt;&lt;Index&gt;3&lt;/Index&gt;&lt;SmartcardUID&gt;0&lt;/SmartcardUID&gt;&lt;Key&gt;KEY&lt;/Key&gt;&lt;Valid&gt;true&lt;/Valid&gt;&lt;TimeStamp&gt;0001-01-01T00:00:00&lt;/TimeStamp&gt;&lt;Value&gt;0&lt;/Value&gt;&lt;ValueAsPercentage&gt;0&lt;/ValueAsPercentage&gt;&lt;ValueAsPercentageString&gt;0%&lt;/ValueAsPercentageString&gt;&lt;PersonId&gt;0&lt;/PersonId&gt;&lt;ResponseDelay&gt;0&lt;/ResponseDelay&gt;&lt;/Response&gt;&lt;Response&gt;&lt;Index&gt;4&lt;/Index&gt;&lt;SmartcardUID&gt;0&lt;/SmartcardUID&gt;&lt;Key&gt;KEY&lt;/Key&gt;&lt;Valid&gt;true&lt;/Valid&gt;&lt;TimeStamp&gt;0001-01-01T00:00:00&lt;/TimeStamp&gt;&lt;Value&gt;1&lt;/Value&gt;&lt;ValueAsPercentage&gt;100&lt;/ValueAsPercentage&gt;&lt;ValueAsPercentageString&gt;100%&lt;/ValueAsPercentageString&gt;&lt;PersonId&gt;0&lt;/PersonId&gt;&lt;ResponseDelay&gt;0&lt;/ResponseDelay&gt;&lt;/Response&gt;&lt;Response&gt;&lt;Index&gt;99999&lt;/Index&gt;&lt;SmartcardUID&gt;0&lt;/SmartcardUID&gt;&lt;Key&gt;NUMERIC_SUMMARY&lt;/Key&gt;&lt;Valid&gt;true&lt;/Valid&gt;&lt;TimeStamp&gt;0001-01-01T00:00:00&lt;/TimeStamp&gt;&lt;Value&gt;{&quot;Average&quot;:5.0,&quot;AverageFormatted&quot;:&quot;5&quot;,&quot;AnswerCount&quot;:1,&quot;LowestResponse&quot;:5.0,&quot;HighestResponse&quot;:5.0,&quot;CorrectAnswerCount&quot;:0,&quot;CorrectAnswerPercentageText&quot;:&quot;0&quot;,&quot;Median&quot;:5.0,&quot;Modes&quot;:[],&quot;@type&quot;:&quot;NumericResultSummary&quot;}&lt;/Value&gt;&lt;ValueAsPercentage&gt;0&lt;/ValueAsPercentage&gt;&lt;PersonId&gt;0&lt;/PersonId&gt;&lt;ResponseDelay&gt;0&lt;/ResponseDelay&gt;&lt;/Response&gt;&lt;/ArrayOfResponse&gt;"/>
  <p:tag name="COUNTDOWNOPTIONS" val="&lt;?xml version=&quot;1.0&quot; encoding=&quot;utf-8&quot;?&gt;&lt;CountdownOptions xmlns:xsd=&quot;http://www.w3.org/2001/XMLSchema&quot; xmlns:xsi=&quot;http://www.w3.org/2001/XMLSchema-instance&quot;&gt;&lt;GUID&gt;5389c13c-f3e5-4fb1-8bf6-21102d2473d9&lt;/GUID&gt;&lt;Name /&gt;&lt;HasCountdown&gt;false&lt;/HasCountdown&gt;&lt;DoesCountdownClosePoll&gt;false&lt;/DoesCountdownClosePoll&gt;&lt;Length&gt;10&lt;/Length&gt;&lt;Value&gt;10&lt;/Value&gt;&lt;CountdownType&gt;Analogue&lt;/CountdownType&gt;&lt;Location&gt;&lt;GUID&gt;00000000-0000-0000-0000-000000000000&lt;/GUID&gt;&lt;Name /&gt;&lt;ScreenPosition&gt;BottomRight&lt;/ScreenPosition&gt;&lt;BorderThickness&gt;10&lt;/BorderThickness&gt;&lt;Top&gt;0&lt;/Top&gt;&lt;Left&gt;0&lt;/Left&gt;&lt;Height&gt;35&lt;/Height&gt;&lt;Width&gt;50&lt;/Width&gt;&lt;/Location&gt;&lt;/CountdownOptions&gt;"/>
  <p:tag name="SOUNDOPTIONS" val="&lt;?xml version=&quot;1.0&quot; encoding=&quot;utf-8&quot;?&gt;&lt;SoundOptions xmlns:xsd=&quot;http://www.w3.org/2001/XMLSchema&quot; xmlns:xsi=&quot;http://www.w3.org/2001/XMLSchema-instance&quot;&gt;&lt;GUID&gt;c7a6c0ce-8bee-405c-9c40-c99a938b391a&lt;/GUID&gt;&lt;Name /&gt;&lt;PlaySound&gt;false&lt;/PlaySound&gt;&lt;CountdownSoundTag&gt;SOUND5048106112113789048858212267122791194343688811210411778721021077387908281705665479797697149868110361&lt;/CountdownSoundTag&gt;&lt;PlayTimesUpSound&gt;false&lt;/PlayTimesUpSound&gt;&lt;TimesUpSoundTag&gt;SOUND78559777531211121158510385529866107431017273103999057109117571068712285765090109816511543112828412211961&lt;/TimesUpSoundTag&gt;&lt;Loop&gt;true&lt;/Loop&gt;&lt;/SoundOptions&gt;"/>
  <p:tag name="JOININSTRUCTIONS" val="&lt;?xml version=&quot;1.0&quot; encoding=&quot;utf-8&quot;?&gt;&lt;JoinInstructions xmlns:xsi=&quot;http://www.w3.org/2001/XMLSchema-instance&quot; xmlns:xsd=&quot;http://www.w3.org/2001/XMLSchema&quot;&gt;&lt;GUID&gt;80906132-bf93-458a-8197-369af2c56c5e&lt;/GUID&gt;&lt;Name /&gt;&lt;Position&gt;&lt;GUID&gt;d917a8a0-3068-426f-a865-35f5e90cbf73&lt;/GUID&gt;&lt;Name /&gt;&lt;ScreenPosition&gt;BottomRight&lt;/ScreenPosition&gt;&lt;BorderThickness&gt;10&lt;/BorderThickness&gt;&lt;Top&gt;10&lt;/Top&gt;&lt;Left&gt;604.0006&lt;/Left&gt;&lt;Height&gt;29.08126&lt;/Height&gt;&lt;Width&gt;246.493942&lt;/Width&gt;&lt;/Position&gt;&lt;/JoinInstructions&gt;"/>
  <p:tag name="LASTMODE" val="&lt;?xml version=&quot;1.0&quot; encoding=&quot;utf-8&quot;?&gt;&lt;int&gt;0&lt;/int&gt;"/>
  <p:tag name="SCORINGOPTIONS" val="&lt;?xml version=&quot;1.0&quot; encoding=&quot;utf-8&quot;?&gt;&lt;ScoringOptions xmlns:xsd=&quot;http://www.w3.org/2001/XMLSchema&quot; xmlns:xsi=&quot;http://www.w3.org/2001/XMLSchema-instance&quot;&gt;&lt;GUID&gt;1dd96a07-1f4a-49df-98b7-9f603d1c3128&lt;/GUID&gt;&lt;Name /&gt;&lt;EnableScoring&gt;false&lt;/EnableScoring&gt;&lt;RevealAnswer&gt;true&lt;/RevealAnswer&gt;&lt;PointsForCorrectAnswer&gt;10&lt;/PointsForCorrectAnswer&gt;&lt;SpeedScoring&gt;false&lt;/SpeedScoring&gt;&lt;IsNumberOfCorrectAnswersShown&gt;false&lt;/IsNumberOfCorrectAnswersShown&gt;&lt;/ScoringOptions&gt;"/>
  <p:tag name="QUESTIONDEFINITION" val="&lt;?xml version=&quot;1.0&quot; encoding=&quot;utf-8&quot;?&gt;&lt;ValueQuestionStarRating xmlns:xsd=&quot;http://www.w3.org/2001/XMLSchema&quot; xmlns:xsi=&quot;http://www.w3.org/2001/XMLSchema-instance&quot;&gt;&lt;GUID&gt;fc3f89b8-a9c1-4758-83d2-8547ae8153bd&lt;/GUID&gt;&lt;Name /&gt;&lt;ReactorQuestionId /&gt;&lt;Text&gt;That you know of, do you work in a neurodiverse team?&lt;/Text&gt;&lt;SubChoiceDefinitions&gt;&lt;SubChoiceDefinition&gt;&lt;Name&gt;_default&lt;/Name&gt;&lt;SubChoiceSourceReferences /&gt;&lt;/SubChoiceDefinition&gt;&lt;/SubChoiceDefinitions&gt;&lt;SubText /&gt;&lt;IndividualWeightingText /&gt;&lt;QuestionType&gt;StarRating&lt;/QuestionType&gt;&lt;Source&gt;Handsets&lt;/Source&gt;&lt;Choices&gt;&lt;Choice xsi:type=&quot;BandChoice&quot;&gt;&lt;GUID&gt;4a43c961-72d1-48bf-a1b0-5af985e85eac&lt;/GUID&gt;&lt;Name /&gt;&lt;IsSelected&gt;true&lt;/IsSelected&gt;&lt;Description&gt;1&lt;/Description&gt;&lt;Key&gt;0&lt;/Key&gt;&lt;IsAnswer&gt;false&lt;/IsAnswer&gt;&lt;SubChoiceData&gt;&lt;SubChoices&gt;&lt;SubChoice&gt;&lt;NumVotes&gt;0&lt;/NumVotes&gt;&lt;PercentageOfVotesCast&gt;0&lt;/PercentageOfVotesCast&gt;&lt;PercentageOfVotesCastAsString&gt;0%&lt;/PercentageOfVotesCastAsString&gt;&lt;PercentageOfVoters&gt;0&lt;/PercentageOfVoters&gt;&lt;PercentageOfVotersAsString&gt;0%&lt;/PercentageOfVotersAsString&gt;&lt;/SubChoice&gt;&lt;/SubChoices&gt;&lt;/SubChoiceData&gt;&lt;Score&gt;0&lt;/Score&gt;&lt;ChoiceRankings /&gt;&lt;AnswerSequenceNo&gt;0&lt;/AnswerSequenceNo&gt;&lt;LowerBound&gt;1&lt;/LowerBound&gt;&lt;UpperBound&gt;1&lt;/UpperBound&gt;&lt;/Choice&gt;&lt;Choice xsi:type=&quot;BandChoice&quot;&gt;&lt;GUID&gt;a7e11dd8-c874-4143-8803-5d4049c1d33f&lt;/GUID&gt;&lt;Name /&gt;&lt;IsSelected&gt;true&lt;/IsSelected&gt;&lt;Description&gt;2&lt;/Description&gt;&lt;Key&gt;1&lt;/Key&gt;&lt;IsAnswer&gt;false&lt;/IsAnswer&gt;&lt;SubChoiceData&gt;&lt;SubChoices&gt;&lt;SubChoice&gt;&lt;NumVotes&gt;0&lt;/NumVotes&gt;&lt;PercentageOfVotesCast&gt;0&lt;/PercentageOfVotesCast&gt;&lt;PercentageOfVotesCastAsString&gt;0%&lt;/PercentageOfVotesCastAsString&gt;&lt;PercentageOfVoters&gt;0&lt;/PercentageOfVoters&gt;&lt;PercentageOfVotersAsString&gt;0%&lt;/PercentageOfVotersAsString&gt;&lt;/SubChoice&gt;&lt;/SubChoices&gt;&lt;/SubChoiceData&gt;&lt;Score&gt;0&lt;/Score&gt;&lt;ChoiceRankings /&gt;&lt;AnswerSequenceNo&gt;0&lt;/AnswerSequenceNo&gt;&lt;LowerBound&gt;2&lt;/LowerBound&gt;&lt;UpperBound&gt;2&lt;/UpperBound&gt;&lt;/Choice&gt;&lt;Choice xsi:type=&quot;BandChoice&quot;&gt;&lt;GUID&gt;374c1111-c078-4a85-8053-908d7899fe05&lt;/GUID&gt;&lt;Name /&gt;&lt;IsSelected&gt;true&lt;/IsSelected&gt;&lt;Description&gt;3&lt;/Description&gt;&lt;Key&gt;2&lt;/Key&gt;&lt;IsAnswer&gt;false&lt;/IsAnswer&gt;&lt;SubChoiceData&gt;&lt;SubChoices&gt;&lt;SubChoice&gt;&lt;NumVotes&gt;0&lt;/NumVotes&gt;&lt;PercentageOfVotesCast&gt;0&lt;/PercentageOfVotesCast&gt;&lt;PercentageOfVotesCastAsString&gt;0%&lt;/PercentageOfVotesCastAsString&gt;&lt;PercentageOfVoters&gt;0&lt;/PercentageOfVoters&gt;&lt;PercentageOfVotersAsString&gt;0%&lt;/PercentageOfVotersAsString&gt;&lt;/SubChoice&gt;&lt;/SubChoices&gt;&lt;/SubChoiceData&gt;&lt;Score&gt;0&lt;/Score&gt;&lt;ChoiceRankings /&gt;&lt;AnswerSequenceNo&gt;0&lt;/AnswerSequenceNo&gt;&lt;LowerBound&gt;3&lt;/LowerBound&gt;&lt;UpperBound&gt;3&lt;/UpperBound&gt;&lt;/Choice&gt;&lt;Choice xsi:type=&quot;BandChoice&quot;&gt;&lt;GUID&gt;6ba09736-eafa-4b03-b425-f48a437b26ab&lt;/GUID&gt;&lt;Name /&gt;&lt;IsSelected&gt;true&lt;/IsSelected&gt;&lt;Description&gt;4&lt;/Description&gt;&lt;Key&gt;3&lt;/Key&gt;&lt;IsAnswer&gt;false&lt;/IsAnswer&gt;&lt;SubChoiceData&gt;&lt;SubChoices&gt;&lt;SubChoice&gt;&lt;NumVotes&gt;0&lt;/NumVotes&gt;&lt;PercentageOfVotesCast&gt;0&lt;/PercentageOfVotesCast&gt;&lt;PercentageOfVotesCastAsString&gt;0%&lt;/PercentageOfVotesCastAsString&gt;&lt;PercentageOfVoters&gt;0&lt;/PercentageOfVoters&gt;&lt;PercentageOfVotersAsString&gt;0%&lt;/PercentageOfVotersAsString&gt;&lt;/SubChoice&gt;&lt;/SubChoices&gt;&lt;/SubChoiceData&gt;&lt;Score&gt;0&lt;/Score&gt;&lt;ChoiceRankings /&gt;&lt;AnswerSequenceNo&gt;0&lt;/AnswerSequenceNo&gt;&lt;LowerBound&gt;4&lt;/LowerBound&gt;&lt;UpperBound&gt;4&lt;/UpperBound&gt;&lt;/Choice&gt;&lt;Choice xsi:type=&quot;BandChoice&quot;&gt;&lt;GUID&gt;61d1c461-2839-42ee-84b0-efd796cc42cd&lt;/GUID&gt;&lt;Name /&gt;&lt;IsSelected&gt;true&lt;/IsSelected&gt;&lt;Description&gt;5&lt;/Description&gt;&lt;Key&gt;4&lt;/Key&gt;&lt;IsAnswer&gt;false&lt;/IsAnswer&gt;&lt;SubChoiceData&gt;&lt;SubChoices&gt;&lt;SubChoice&gt;&lt;NumVotes&gt;0&lt;/NumVotes&gt;&lt;PercentageOfVotesCast&gt;0&lt;/PercentageOfVotesCast&gt;&lt;PercentageOfVotesCastAsString&gt;0%&lt;/PercentageOfVotesCastAsString&gt;&lt;PercentageOfVoters&gt;0&lt;/PercentageOfVoters&gt;&lt;PercentageOfVotersAsString&gt;0%&lt;/PercentageOfVotersAsString&gt;&lt;/SubChoice&gt;&lt;/SubChoices&gt;&lt;/SubChoiceData&gt;&lt;Score&gt;0&lt;/Score&gt;&lt;ChoiceRankings /&gt;&lt;AnswerSequenceNo&gt;0&lt;/AnswerSequenceNo&gt;&lt;LowerBound&gt;5&lt;/LowerBound&gt;&lt;UpperBound&gt;5&lt;/UpperBound&gt;&lt;/Choice&gt;&lt;/Choices&gt;&lt;HasData&gt;false&lt;/HasData&gt;&lt;MasterQuestionNumSubChoices&gt;0&lt;/MasterQuestionNumSubChoices&gt;&lt;TimeOpenMS&gt;0&lt;/TimeOpenMS&gt;&lt;IsQuestionWeighted&gt;false&lt;/IsQuestionWeighted&gt;&lt;CorrectAnswerVotesNumber&gt;0&lt;/CorrectAnswerVotesNumber&gt;&lt;CorrectAnswerVotesPercent&gt;0&lt;/CorrectAnswerVotesPercent&gt;&lt;ReactorPollDetails&gt;&lt;MeetingId&gt;0&lt;/MeetingId&gt;&lt;SessionId&gt;0&lt;/SessionId&gt;&lt;TenancyId&gt;0&lt;/TenancyId&gt;&lt;LatestPollId&gt;0&lt;/LatestPollId&gt;&lt;/ReactorPollDetails&gt;&lt;DataRangeMinValue&gt;1&lt;/DataRangeMinValue&gt;&lt;DataRangeMaxValue&gt;5&lt;/DataRangeMaxValue&gt;&lt;LowestValueDescription /&gt;&lt;HighestValueDescription /&gt;&lt;Modes /&gt;&lt;Median&gt;0&lt;/Median&gt;&lt;Mean&gt;0&lt;/Mean&gt;&lt;Lowest&gt;1&lt;/Lowest&gt;&lt;Highest&gt;5&lt;/Highest&gt;&lt;Total&gt;0&lt;/Total&gt;&lt;ValueRangeScores&gt;&lt;ValueRangeScore&gt;&lt;GUID&gt;9e19a161-5412-4a23-bd56-7ffee8342636&lt;/GUID&gt;&lt;Name /&gt;&lt;IsAnswer&gt;false&lt;/IsAnswer&gt;&lt;Score&gt;0&lt;/Score&gt;&lt;LowerBound xsi:nil=&quot;true&quot; /&gt;&lt;UpperBound xsi:nil=&quot;true&quot; /&gt;&lt;/ValueRangeScore&gt;&lt;/ValueRangeScores&gt;&lt;/ValueQuestionStarRating&gt;"/>
  <p:tag name="RESULTRENDERING" val="&lt;?xml version=&quot;1.0&quot; encoding=&quot;utf-8&quot;?&gt;&lt;DataRendering xmlns:xsd=&quot;http://www.w3.org/2001/XMLSchema&quot; xmlns:xsi=&quot;http://www.w3.org/2001/XMLSchema-instance&quot;&gt;&lt;GUID&gt;9a8ea3d3-a6de-4e90-adb3-9a6a5424cbe1&lt;/GUID&gt;&lt;Name /&gt;&lt;ShowAverage&gt;true&lt;/ShowAverage&gt;&lt;DisplayType&gt;ColumnsStarRating&lt;/DisplayType&gt;&lt;DisplayNumbersAs&gt;Percentages&lt;/DisplayNumbersAs&gt;&lt;DecimalPlaces&gt;0&lt;/DecimalPlaces&gt;&lt;ShowResultsAxis&gt;false&lt;/ShowResultsAxis&gt;&lt;ShowRangeAxis&gt;true&lt;/ShowRangeAxis&gt;&lt;ShowTotal&gt;true&lt;/ShowTotal&gt;&lt;ShowResults&gt;true&lt;/ShowResults&gt;&lt;CalculatePercentageAs&gt;PercentagesOfVoters&lt;/CalculatePercentageAs&gt;&lt;IsBreakdown&gt;false&lt;/IsBreakdown&gt;&lt;ShowOverall&gt;true&lt;/ShowOverall&gt;&lt;AdjustDecimalPlacesIfNecessary&gt;true&lt;/AdjustDecimalPlacesIfNecessary&gt;&lt;AddDecimalPlaceIfRequired&gt;true&lt;/AddDecimalPlaceIfRequired&gt;&lt;NumberOfChoicesToDisplay&gt;10&lt;/NumberOfChoicesToDisplay&gt;&lt;/DataRendering&gt;"/>
  <p:tag name="SEQUENCECOUNT" val="&lt;?xml version=&quot;1.0&quot; encoding=&quot;utf-8&quot;?&gt;&lt;int&gt;155&lt;/int&gt;"/>
  <p:tag name="MEETOO" val="5f871764-847b-4d56-95ae-61afbcc7bacc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ETINGNUMBER" val="168-021-58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ASAVERAGE" val="true"/>
  <p:tag name="SLIDETYPE" val="&lt;?xml version=&quot;1.0&quot; encoding=&quot;utf-8&quot;?&gt;&lt;SlideType&gt;Question&lt;/SlideType&gt;"/>
  <p:tag name="VOTENOWOPTIONS" val="&lt;?xml version=&quot;1.0&quot; encoding=&quot;utf-8&quot;?&gt;&lt;VoteNowOptions xmlns:xsi=&quot;http://www.w3.org/2001/XMLSchema-instance&quot; xmlns:xsd=&quot;http://www.w3.org/2001/XMLSchema&quot;&gt;&lt;GUID&gt;a6353587-b443-454f-9a56-03f23ce25fd0&lt;/GUID&gt;&lt;HasVoteNow&gt;true&lt;/HasVoteNow&gt;&lt;TextSingleDigit&gt;POLL OPEN&lt;/TextSingleDigit&gt;&lt;TextMultiDigit&gt;Enter Number(s) and Press Send&lt;/TextMultiDigit&gt;&lt;TextTextVote&gt;Enter Text and Press Send&lt;/TextTextVote&gt;&lt;LocationSingleDigit&gt;&lt;GUID&gt;00000000-0000-0000-0000-000000000000&lt;/GUID&gt;&lt;ScreenPosition&gt;TopRight&lt;/ScreenPosition&gt;&lt;BorderThickness&gt;10&lt;/BorderThickness&gt;&lt;Top&gt;0&lt;/Top&gt;&lt;Left&gt;0&lt;/Left&gt;&lt;Height&gt;35&lt;/Height&gt;&lt;Width&gt;100&lt;/Width&gt;&lt;/LocationSingleDigit&gt;&lt;LocationMultiDigit&gt;&lt;GUID&gt;00000000-0000-0000-0000-000000000000&lt;/GUID&gt;&lt;ScreenPosition&gt;TopRight&lt;/ScreenPosition&gt;&lt;BorderThickness&gt;10&lt;/BorderThickness&gt;&lt;Top&gt;0&lt;/Top&gt;&lt;Left&gt;0&lt;/Left&gt;&lt;Height&gt;35&lt;/Height&gt;&lt;Width&gt;100&lt;/Width&gt;&lt;/LocationMultiDigit&gt;&lt;LocationTextVote&gt;&lt;GUID&gt;00000000-0000-0000-0000-000000000000&lt;/GUID&gt;&lt;ScreenPosition&gt;TopRight&lt;/ScreenPosition&gt;&lt;BorderThickness&gt;10&lt;/BorderThickness&gt;&lt;Top&gt;0&lt;/Top&gt;&lt;Left&gt;0&lt;/Left&gt;&lt;Height&gt;35&lt;/Height&gt;&lt;Width&gt;100&lt;/Width&gt;&lt;/LocationTextVote&gt;&lt;Shape&gt;msoShapeRectangle&lt;/Shape&gt;&lt;/VoteNowOptions&gt;"/>
  <p:tag name="RAWRESULTS" val="&lt;?xml version=&quot;1.0&quot; encoding=&quot;utf-8&quot;?&gt;&lt;ArrayOfResponse xmlns:xsd=&quot;http://www.w3.org/2001/XMLSchema&quot; xmlns:xsi=&quot;http://www.w3.org/2001/XMLSchema-instance&quot;&gt;&lt;Response&gt;&lt;Index&gt;0&lt;/Index&gt;&lt;SmartcardUID&gt;0&lt;/SmartcardUID&gt;&lt;Key&gt;KEY&lt;/Key&gt;&lt;Valid&gt;true&lt;/Valid&gt;&lt;TimeStamp&gt;0001-01-01T00:00:00&lt;/TimeStamp&gt;&lt;Value&gt;0&lt;/Value&gt;&lt;ValueAsPercentage&gt;0&lt;/ValueAsPercentage&gt;&lt;ValueAsPercentageString&gt;0%&lt;/ValueAsPercentageString&gt;&lt;PersonId&gt;0&lt;/PersonId&gt;&lt;ResponseDelay&gt;0&lt;/ResponseDelay&gt;&lt;/Response&gt;&lt;Response&gt;&lt;Index&gt;1&lt;/Index&gt;&lt;SmartcardUID&gt;0&lt;/SmartcardUID&gt;&lt;Key&gt;KEY&lt;/Key&gt;&lt;Valid&gt;true&lt;/Valid&gt;&lt;TimeStamp&gt;0001-01-01T00:00:00&lt;/TimeStamp&gt;&lt;Value&gt;0&lt;/Value&gt;&lt;ValueAsPercentage&gt;0&lt;/ValueAsPercentage&gt;&lt;ValueAsPercentageString&gt;0%&lt;/ValueAsPercentageString&gt;&lt;PersonId&gt;0&lt;/PersonId&gt;&lt;ResponseDelay&gt;0&lt;/ResponseDelay&gt;&lt;/Response&gt;&lt;Response&gt;&lt;Index&gt;2&lt;/Index&gt;&lt;SmartcardUID&gt;0&lt;/SmartcardUID&gt;&lt;Key&gt;KEY&lt;/Key&gt;&lt;Valid&gt;true&lt;/Valid&gt;&lt;TimeStamp&gt;0001-01-01T00:00:00&lt;/TimeStamp&gt;&lt;Value&gt;0&lt;/Value&gt;&lt;ValueAsPercentage&gt;0&lt;/ValueAsPercentage&gt;&lt;ValueAsPercentageString&gt;0%&lt;/ValueAsPercentageString&gt;&lt;PersonId&gt;0&lt;/PersonId&gt;&lt;ResponseDelay&gt;0&lt;/ResponseDelay&gt;&lt;/Response&gt;&lt;Response&gt;&lt;Index&gt;3&lt;/Index&gt;&lt;SmartcardUID&gt;0&lt;/SmartcardUID&gt;&lt;Key&gt;KEY&lt;/Key&gt;&lt;Valid&gt;true&lt;/Valid&gt;&lt;TimeStamp&gt;0001-01-01T00:00:00&lt;/TimeStamp&gt;&lt;Value&gt;0&lt;/Value&gt;&lt;ValueAsPercentage&gt;0&lt;/ValueAsPercentage&gt;&lt;ValueAsPercentageString&gt;0%&lt;/ValueAsPercentageString&gt;&lt;PersonId&gt;0&lt;/PersonId&gt;&lt;ResponseDelay&gt;0&lt;/ResponseDelay&gt;&lt;/Response&gt;&lt;Response&gt;&lt;Index&gt;4&lt;/Index&gt;&lt;SmartcardUID&gt;0&lt;/SmartcardUID&gt;&lt;Key&gt;KEY&lt;/Key&gt;&lt;Valid&gt;true&lt;/Valid&gt;&lt;TimeStamp&gt;0001-01-01T00:00:00&lt;/TimeStamp&gt;&lt;Value&gt;1&lt;/Value&gt;&lt;ValueAsPercentage&gt;100&lt;/ValueAsPercentage&gt;&lt;ValueAsPercentageString&gt;100%&lt;/ValueAsPercentageString&gt;&lt;PersonId&gt;0&lt;/PersonId&gt;&lt;ResponseDelay&gt;0&lt;/ResponseDelay&gt;&lt;/Response&gt;&lt;Response&gt;&lt;Index&gt;99999&lt;/Index&gt;&lt;SmartcardUID&gt;0&lt;/SmartcardUID&gt;&lt;Key&gt;NUMERIC_SUMMARY&lt;/Key&gt;&lt;Valid&gt;true&lt;/Valid&gt;&lt;TimeStamp&gt;0001-01-01T00:00:00&lt;/TimeStamp&gt;&lt;Value&gt;{&quot;Average&quot;:5.0,&quot;AverageFormatted&quot;:&quot;5&quot;,&quot;AnswerCount&quot;:1,&quot;LowestResponse&quot;:5.0,&quot;HighestResponse&quot;:5.0,&quot;CorrectAnswerCount&quot;:0,&quot;CorrectAnswerPercentageText&quot;:&quot;0&quot;,&quot;Median&quot;:5.0,&quot;Modes&quot;:[],&quot;@type&quot;:&quot;NumericResultSummary&quot;}&lt;/Value&gt;&lt;ValueAsPercentage&gt;0&lt;/ValueAsPercentage&gt;&lt;PersonId&gt;0&lt;/PersonId&gt;&lt;ResponseDelay&gt;0&lt;/ResponseDelay&gt;&lt;/Response&gt;&lt;/ArrayOfResponse&gt;"/>
  <p:tag name="COUNTDOWNOPTIONS" val="&lt;?xml version=&quot;1.0&quot; encoding=&quot;utf-8&quot;?&gt;&lt;CountdownOptions xmlns:xsd=&quot;http://www.w3.org/2001/XMLSchema&quot; xmlns:xsi=&quot;http://www.w3.org/2001/XMLSchema-instance&quot;&gt;&lt;GUID&gt;5389c13c-f3e5-4fb1-8bf6-21102d2473d9&lt;/GUID&gt;&lt;Name /&gt;&lt;HasCountdown&gt;false&lt;/HasCountdown&gt;&lt;DoesCountdownClosePoll&gt;false&lt;/DoesCountdownClosePoll&gt;&lt;Length&gt;10&lt;/Length&gt;&lt;Value&gt;10&lt;/Value&gt;&lt;CountdownType&gt;Analogue&lt;/CountdownType&gt;&lt;Location&gt;&lt;GUID&gt;00000000-0000-0000-0000-000000000000&lt;/GUID&gt;&lt;Name /&gt;&lt;ScreenPosition&gt;BottomRight&lt;/ScreenPosition&gt;&lt;BorderThickness&gt;10&lt;/BorderThickness&gt;&lt;Top&gt;0&lt;/Top&gt;&lt;Left&gt;0&lt;/Left&gt;&lt;Height&gt;35&lt;/Height&gt;&lt;Width&gt;50&lt;/Width&gt;&lt;/Location&gt;&lt;/CountdownOptions&gt;"/>
  <p:tag name="SOUNDOPTIONS" val="&lt;?xml version=&quot;1.0&quot; encoding=&quot;utf-8&quot;?&gt;&lt;SoundOptions xmlns:xsd=&quot;http://www.w3.org/2001/XMLSchema&quot; xmlns:xsi=&quot;http://www.w3.org/2001/XMLSchema-instance&quot;&gt;&lt;GUID&gt;c7a6c0ce-8bee-405c-9c40-c99a938b391a&lt;/GUID&gt;&lt;Name /&gt;&lt;PlaySound&gt;false&lt;/PlaySound&gt;&lt;CountdownSoundTag&gt;SOUND5048106112113789048858212267122791194343688811210411778721021077387908281705665479797697149868110361&lt;/CountdownSoundTag&gt;&lt;PlayTimesUpSound&gt;false&lt;/PlayTimesUpSound&gt;&lt;TimesUpSoundTag&gt;SOUND78559777531211121158510385529866107431017273103999057109117571068712285765090109816511543112828412211961&lt;/TimesUpSoundTag&gt;&lt;Loop&gt;true&lt;/Loop&gt;&lt;/SoundOptions&gt;"/>
  <p:tag name="JOININSTRUCTIONS" val="&lt;?xml version=&quot;1.0&quot; encoding=&quot;utf-8&quot;?&gt;&lt;JoinInstructions xmlns:xsi=&quot;http://www.w3.org/2001/XMLSchema-instance&quot; xmlns:xsd=&quot;http://www.w3.org/2001/XMLSchema&quot;&gt;&lt;GUID&gt;80906132-bf93-458a-8197-369af2c56c5e&lt;/GUID&gt;&lt;Name /&gt;&lt;Position&gt;&lt;GUID&gt;d917a8a0-3068-426f-a865-35f5e90cbf73&lt;/GUID&gt;&lt;Name /&gt;&lt;ScreenPosition&gt;BottomRight&lt;/ScreenPosition&gt;&lt;BorderThickness&gt;10&lt;/BorderThickness&gt;&lt;Top&gt;10&lt;/Top&gt;&lt;Left&gt;604.0006&lt;/Left&gt;&lt;Height&gt;29.08126&lt;/Height&gt;&lt;Width&gt;246.493942&lt;/Width&gt;&lt;/Position&gt;&lt;/JoinInstructions&gt;"/>
  <p:tag name="LASTMODE" val="&lt;?xml version=&quot;1.0&quot; encoding=&quot;utf-8&quot;?&gt;&lt;int&gt;0&lt;/int&gt;"/>
  <p:tag name="SCORINGOPTIONS" val="&lt;?xml version=&quot;1.0&quot; encoding=&quot;utf-8&quot;?&gt;&lt;ScoringOptions xmlns:xsd=&quot;http://www.w3.org/2001/XMLSchema&quot; xmlns:xsi=&quot;http://www.w3.org/2001/XMLSchema-instance&quot;&gt;&lt;GUID&gt;1dd96a07-1f4a-49df-98b7-9f603d1c3128&lt;/GUID&gt;&lt;Name /&gt;&lt;EnableScoring&gt;false&lt;/EnableScoring&gt;&lt;RevealAnswer&gt;true&lt;/RevealAnswer&gt;&lt;PointsForCorrectAnswer&gt;10&lt;/PointsForCorrectAnswer&gt;&lt;SpeedScoring&gt;false&lt;/SpeedScoring&gt;&lt;IsNumberOfCorrectAnswersShown&gt;false&lt;/IsNumberOfCorrectAnswersShown&gt;&lt;/ScoringOptions&gt;"/>
  <p:tag name="QUESTIONDEFINITION" val="&lt;?xml version=&quot;1.0&quot; encoding=&quot;utf-8&quot;?&gt;&lt;ValueQuestionStarRating xmlns:xsd=&quot;http://www.w3.org/2001/XMLSchema&quot; xmlns:xsi=&quot;http://www.w3.org/2001/XMLSchema-instance&quot;&gt;&lt;GUID&gt;fc3f89b8-a9c1-4758-83d2-8547ae8153bd&lt;/GUID&gt;&lt;Name /&gt;&lt;ReactorQuestionId /&gt;&lt;Text&gt;That you know of, do you work in a neurodiverse team?&lt;/Text&gt;&lt;SubChoiceDefinitions&gt;&lt;SubChoiceDefinition&gt;&lt;Name&gt;_default&lt;/Name&gt;&lt;SubChoiceSourceReferences /&gt;&lt;/SubChoiceDefinition&gt;&lt;/SubChoiceDefinitions&gt;&lt;SubText /&gt;&lt;IndividualWeightingText /&gt;&lt;QuestionType&gt;StarRating&lt;/QuestionType&gt;&lt;Source&gt;Handsets&lt;/Source&gt;&lt;Choices&gt;&lt;Choice xsi:type=&quot;BandChoice&quot;&gt;&lt;GUID&gt;4a43c961-72d1-48bf-a1b0-5af985e85eac&lt;/GUID&gt;&lt;Name /&gt;&lt;IsSelected&gt;true&lt;/IsSelected&gt;&lt;Description&gt;1&lt;/Description&gt;&lt;Key&gt;0&lt;/Key&gt;&lt;IsAnswer&gt;false&lt;/IsAnswer&gt;&lt;SubChoiceData&gt;&lt;SubChoices&gt;&lt;SubChoice&gt;&lt;NumVotes&gt;0&lt;/NumVotes&gt;&lt;PercentageOfVotesCast&gt;0&lt;/PercentageOfVotesCast&gt;&lt;PercentageOfVotesCastAsString&gt;0%&lt;/PercentageOfVotesCastAsString&gt;&lt;PercentageOfVoters&gt;0&lt;/PercentageOfVoters&gt;&lt;PercentageOfVotersAsString&gt;0%&lt;/PercentageOfVotersAsString&gt;&lt;/SubChoice&gt;&lt;/SubChoices&gt;&lt;/SubChoiceData&gt;&lt;Score&gt;0&lt;/Score&gt;&lt;ChoiceRankings /&gt;&lt;AnswerSequenceNo&gt;0&lt;/AnswerSequenceNo&gt;&lt;LowerBound&gt;1&lt;/LowerBound&gt;&lt;UpperBound&gt;1&lt;/UpperBound&gt;&lt;/Choice&gt;&lt;Choice xsi:type=&quot;BandChoice&quot;&gt;&lt;GUID&gt;a7e11dd8-c874-4143-8803-5d4049c1d33f&lt;/GUID&gt;&lt;Name /&gt;&lt;IsSelected&gt;true&lt;/IsSelected&gt;&lt;Description&gt;2&lt;/Description&gt;&lt;Key&gt;1&lt;/Key&gt;&lt;IsAnswer&gt;false&lt;/IsAnswer&gt;&lt;SubChoiceData&gt;&lt;SubChoices&gt;&lt;SubChoice&gt;&lt;NumVotes&gt;0&lt;/NumVotes&gt;&lt;PercentageOfVotesCast&gt;0&lt;/PercentageOfVotesCast&gt;&lt;PercentageOfVotesCastAsString&gt;0%&lt;/PercentageOfVotesCastAsString&gt;&lt;PercentageOfVoters&gt;0&lt;/PercentageOfVoters&gt;&lt;PercentageOfVotersAsString&gt;0%&lt;/PercentageOfVotersAsString&gt;&lt;/SubChoice&gt;&lt;/SubChoices&gt;&lt;/SubChoiceData&gt;&lt;Score&gt;0&lt;/Score&gt;&lt;ChoiceRankings /&gt;&lt;AnswerSequenceNo&gt;0&lt;/AnswerSequenceNo&gt;&lt;LowerBound&gt;2&lt;/LowerBound&gt;&lt;UpperBound&gt;2&lt;/UpperBound&gt;&lt;/Choice&gt;&lt;Choice xsi:type=&quot;BandChoice&quot;&gt;&lt;GUID&gt;374c1111-c078-4a85-8053-908d7899fe05&lt;/GUID&gt;&lt;Name /&gt;&lt;IsSelected&gt;true&lt;/IsSelected&gt;&lt;Description&gt;3&lt;/Description&gt;&lt;Key&gt;2&lt;/Key&gt;&lt;IsAnswer&gt;false&lt;/IsAnswer&gt;&lt;SubChoiceData&gt;&lt;SubChoices&gt;&lt;SubChoice&gt;&lt;NumVotes&gt;0&lt;/NumVotes&gt;&lt;PercentageOfVotesCast&gt;0&lt;/PercentageOfVotesCast&gt;&lt;PercentageOfVotesCastAsString&gt;0%&lt;/PercentageOfVotesCastAsString&gt;&lt;PercentageOfVoters&gt;0&lt;/PercentageOfVoters&gt;&lt;PercentageOfVotersAsString&gt;0%&lt;/PercentageOfVotersAsString&gt;&lt;/SubChoice&gt;&lt;/SubChoices&gt;&lt;/SubChoiceData&gt;&lt;Score&gt;0&lt;/Score&gt;&lt;ChoiceRankings /&gt;&lt;AnswerSequenceNo&gt;0&lt;/AnswerSequenceNo&gt;&lt;LowerBound&gt;3&lt;/LowerBound&gt;&lt;UpperBound&gt;3&lt;/UpperBound&gt;&lt;/Choice&gt;&lt;Choice xsi:type=&quot;BandChoice&quot;&gt;&lt;GUID&gt;6ba09736-eafa-4b03-b425-f48a437b26ab&lt;/GUID&gt;&lt;Name /&gt;&lt;IsSelected&gt;true&lt;/IsSelected&gt;&lt;Description&gt;4&lt;/Description&gt;&lt;Key&gt;3&lt;/Key&gt;&lt;IsAnswer&gt;false&lt;/IsAnswer&gt;&lt;SubChoiceData&gt;&lt;SubChoices&gt;&lt;SubChoice&gt;&lt;NumVotes&gt;0&lt;/NumVotes&gt;&lt;PercentageOfVotesCast&gt;0&lt;/PercentageOfVotesCast&gt;&lt;PercentageOfVotesCastAsString&gt;0%&lt;/PercentageOfVotesCastAsString&gt;&lt;PercentageOfVoters&gt;0&lt;/PercentageOfVoters&gt;&lt;PercentageOfVotersAsString&gt;0%&lt;/PercentageOfVotersAsString&gt;&lt;/SubChoice&gt;&lt;/SubChoices&gt;&lt;/SubChoiceData&gt;&lt;Score&gt;0&lt;/Score&gt;&lt;ChoiceRankings /&gt;&lt;AnswerSequenceNo&gt;0&lt;/AnswerSequenceNo&gt;&lt;LowerBound&gt;4&lt;/LowerBound&gt;&lt;UpperBound&gt;4&lt;/UpperBound&gt;&lt;/Choice&gt;&lt;Choice xsi:type=&quot;BandChoice&quot;&gt;&lt;GUID&gt;61d1c461-2839-42ee-84b0-efd796cc42cd&lt;/GUID&gt;&lt;Name /&gt;&lt;IsSelected&gt;true&lt;/IsSelected&gt;&lt;Description&gt;5&lt;/Description&gt;&lt;Key&gt;4&lt;/Key&gt;&lt;IsAnswer&gt;false&lt;/IsAnswer&gt;&lt;SubChoiceData&gt;&lt;SubChoices&gt;&lt;SubChoice&gt;&lt;NumVotes&gt;0&lt;/NumVotes&gt;&lt;PercentageOfVotesCast&gt;0&lt;/PercentageOfVotesCast&gt;&lt;PercentageOfVotesCastAsString&gt;0%&lt;/PercentageOfVotesCastAsString&gt;&lt;PercentageOfVoters&gt;0&lt;/PercentageOfVoters&gt;&lt;PercentageOfVotersAsString&gt;0%&lt;/PercentageOfVotersAsString&gt;&lt;/SubChoice&gt;&lt;/SubChoices&gt;&lt;/SubChoiceData&gt;&lt;Score&gt;0&lt;/Score&gt;&lt;ChoiceRankings /&gt;&lt;AnswerSequenceNo&gt;0&lt;/AnswerSequenceNo&gt;&lt;LowerBound&gt;5&lt;/LowerBound&gt;&lt;UpperBound&gt;5&lt;/UpperBound&gt;&lt;/Choice&gt;&lt;/Choices&gt;&lt;HasData&gt;false&lt;/HasData&gt;&lt;MasterQuestionNumSubChoices&gt;0&lt;/MasterQuestionNumSubChoices&gt;&lt;TimeOpenMS&gt;0&lt;/TimeOpenMS&gt;&lt;IsQuestionWeighted&gt;false&lt;/IsQuestionWeighted&gt;&lt;CorrectAnswerVotesNumber&gt;0&lt;/CorrectAnswerVotesNumber&gt;&lt;CorrectAnswerVotesPercent&gt;0&lt;/CorrectAnswerVotesPercent&gt;&lt;ReactorPollDetails&gt;&lt;MeetingId&gt;0&lt;/MeetingId&gt;&lt;SessionId&gt;0&lt;/SessionId&gt;&lt;TenancyId&gt;0&lt;/TenancyId&gt;&lt;LatestPollId&gt;0&lt;/LatestPollId&gt;&lt;/ReactorPollDetails&gt;&lt;DataRangeMinValue&gt;1&lt;/DataRangeMinValue&gt;&lt;DataRangeMaxValue&gt;5&lt;/DataRangeMaxValue&gt;&lt;LowestValueDescription /&gt;&lt;HighestValueDescription /&gt;&lt;Modes /&gt;&lt;Median&gt;0&lt;/Median&gt;&lt;Mean&gt;0&lt;/Mean&gt;&lt;Lowest&gt;1&lt;/Lowest&gt;&lt;Highest&gt;5&lt;/Highest&gt;&lt;Total&gt;0&lt;/Total&gt;&lt;ValueRangeScores&gt;&lt;ValueRangeScore&gt;&lt;GUID&gt;9e19a161-5412-4a23-bd56-7ffee8342636&lt;/GUID&gt;&lt;Name /&gt;&lt;IsAnswer&gt;false&lt;/IsAnswer&gt;&lt;Score&gt;0&lt;/Score&gt;&lt;LowerBound xsi:nil=&quot;true&quot; /&gt;&lt;UpperBound xsi:nil=&quot;true&quot; /&gt;&lt;/ValueRangeScore&gt;&lt;/ValueRangeScores&gt;&lt;/ValueQuestionStarRating&gt;"/>
  <p:tag name="RESULTRENDERING" val="&lt;?xml version=&quot;1.0&quot; encoding=&quot;utf-8&quot;?&gt;&lt;DataRendering xmlns:xsd=&quot;http://www.w3.org/2001/XMLSchema&quot; xmlns:xsi=&quot;http://www.w3.org/2001/XMLSchema-instance&quot;&gt;&lt;GUID&gt;9a8ea3d3-a6de-4e90-adb3-9a6a5424cbe1&lt;/GUID&gt;&lt;Name /&gt;&lt;ShowAverage&gt;true&lt;/ShowAverage&gt;&lt;DisplayType&gt;ColumnsStarRating&lt;/DisplayType&gt;&lt;DisplayNumbersAs&gt;Percentages&lt;/DisplayNumbersAs&gt;&lt;DecimalPlaces&gt;0&lt;/DecimalPlaces&gt;&lt;ShowResultsAxis&gt;false&lt;/ShowResultsAxis&gt;&lt;ShowRangeAxis&gt;true&lt;/ShowRangeAxis&gt;&lt;ShowTotal&gt;true&lt;/ShowTotal&gt;&lt;ShowResults&gt;true&lt;/ShowResults&gt;&lt;CalculatePercentageAs&gt;PercentagesOfVoters&lt;/CalculatePercentageAs&gt;&lt;IsBreakdown&gt;false&lt;/IsBreakdown&gt;&lt;ShowOverall&gt;true&lt;/ShowOverall&gt;&lt;AdjustDecimalPlacesIfNecessary&gt;true&lt;/AdjustDecimalPlacesIfNecessary&gt;&lt;AddDecimalPlaceIfRequired&gt;true&lt;/AddDecimalPlaceIfRequired&gt;&lt;NumberOfChoicesToDisplay&gt;10&lt;/NumberOfChoicesToDisplay&gt;&lt;/DataRendering&gt;"/>
  <p:tag name="SEQUENCECOUNT" val="&lt;?xml version=&quot;1.0&quot; encoding=&quot;utf-8&quot;?&gt;&lt;int&gt;155&lt;/int&gt;"/>
  <p:tag name="MEETOO" val="5f871764-847b-4d56-95ae-61afbcc7bacc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ETINGNUMBER" val="168-021-58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ASAVERAGE" val="true"/>
  <p:tag name="SLIDETYPE" val="&lt;?xml version=&quot;1.0&quot; encoding=&quot;utf-8&quot;?&gt;&lt;SlideType&gt;Question&lt;/SlideType&gt;"/>
  <p:tag name="VOTENOWOPTIONS" val="&lt;?xml version=&quot;1.0&quot; encoding=&quot;utf-8&quot;?&gt;&lt;VoteNowOptions xmlns:xsi=&quot;http://www.w3.org/2001/XMLSchema-instance&quot; xmlns:xsd=&quot;http://www.w3.org/2001/XMLSchema&quot;&gt;&lt;GUID&gt;a6353587-b443-454f-9a56-03f23ce25fd0&lt;/GUID&gt;&lt;HasVoteNow&gt;true&lt;/HasVoteNow&gt;&lt;TextSingleDigit&gt;POLL OPEN&lt;/TextSingleDigit&gt;&lt;TextMultiDigit&gt;Enter Number(s) and Press Send&lt;/TextMultiDigit&gt;&lt;TextTextVote&gt;Enter Text and Press Send&lt;/TextTextVote&gt;&lt;LocationSingleDigit&gt;&lt;GUID&gt;00000000-0000-0000-0000-000000000000&lt;/GUID&gt;&lt;ScreenPosition&gt;TopRight&lt;/ScreenPosition&gt;&lt;BorderThickness&gt;10&lt;/BorderThickness&gt;&lt;Top&gt;0&lt;/Top&gt;&lt;Left&gt;0&lt;/Left&gt;&lt;Height&gt;35&lt;/Height&gt;&lt;Width&gt;100&lt;/Width&gt;&lt;/LocationSingleDigit&gt;&lt;LocationMultiDigit&gt;&lt;GUID&gt;00000000-0000-0000-0000-000000000000&lt;/GUID&gt;&lt;ScreenPosition&gt;TopRight&lt;/ScreenPosition&gt;&lt;BorderThickness&gt;10&lt;/BorderThickness&gt;&lt;Top&gt;0&lt;/Top&gt;&lt;Left&gt;0&lt;/Left&gt;&lt;Height&gt;35&lt;/Height&gt;&lt;Width&gt;100&lt;/Width&gt;&lt;/LocationMultiDigit&gt;&lt;LocationTextVote&gt;&lt;GUID&gt;00000000-0000-0000-0000-000000000000&lt;/GUID&gt;&lt;ScreenPosition&gt;TopRight&lt;/ScreenPosition&gt;&lt;BorderThickness&gt;10&lt;/BorderThickness&gt;&lt;Top&gt;0&lt;/Top&gt;&lt;Left&gt;0&lt;/Left&gt;&lt;Height&gt;35&lt;/Height&gt;&lt;Width&gt;100&lt;/Width&gt;&lt;/LocationTextVote&gt;&lt;Shape&gt;msoShapeRectangle&lt;/Shape&gt;&lt;/VoteNowOptions&gt;"/>
  <p:tag name="RAWRESULTS" val="&lt;?xml version=&quot;1.0&quot; encoding=&quot;utf-8&quot;?&gt;&lt;ArrayOfResponse xmlns:xsd=&quot;http://www.w3.org/2001/XMLSchema&quot; xmlns:xsi=&quot;http://www.w3.org/2001/XMLSchema-instance&quot;&gt;&lt;Response&gt;&lt;Index&gt;0&lt;/Index&gt;&lt;SmartcardUID&gt;0&lt;/SmartcardUID&gt;&lt;Key&gt;KEY&lt;/Key&gt;&lt;Valid&gt;true&lt;/Valid&gt;&lt;TimeStamp&gt;0001-01-01T00:00:00&lt;/TimeStamp&gt;&lt;Value&gt;0&lt;/Value&gt;&lt;ValueAsPercentage&gt;0&lt;/ValueAsPercentage&gt;&lt;ValueAsPercentageString&gt;0%&lt;/ValueAsPercentageString&gt;&lt;PersonId&gt;0&lt;/PersonId&gt;&lt;ResponseDelay&gt;0&lt;/ResponseDelay&gt;&lt;/Response&gt;&lt;Response&gt;&lt;Index&gt;1&lt;/Index&gt;&lt;SmartcardUID&gt;0&lt;/SmartcardUID&gt;&lt;Key&gt;KEY&lt;/Key&gt;&lt;Valid&gt;true&lt;/Valid&gt;&lt;TimeStamp&gt;0001-01-01T00:00:00&lt;/TimeStamp&gt;&lt;Value&gt;0&lt;/Value&gt;&lt;ValueAsPercentage&gt;0&lt;/ValueAsPercentage&gt;&lt;ValueAsPercentageString&gt;0%&lt;/ValueAsPercentageString&gt;&lt;PersonId&gt;0&lt;/PersonId&gt;&lt;ResponseDelay&gt;0&lt;/ResponseDelay&gt;&lt;/Response&gt;&lt;Response&gt;&lt;Index&gt;2&lt;/Index&gt;&lt;SmartcardUID&gt;0&lt;/SmartcardUID&gt;&lt;Key&gt;KEY&lt;/Key&gt;&lt;Valid&gt;true&lt;/Valid&gt;&lt;TimeStamp&gt;0001-01-01T00:00:00&lt;/TimeStamp&gt;&lt;Value&gt;0&lt;/Value&gt;&lt;ValueAsPercentage&gt;0&lt;/ValueAsPercentage&gt;&lt;ValueAsPercentageString&gt;0%&lt;/ValueAsPercentageString&gt;&lt;PersonId&gt;0&lt;/PersonId&gt;&lt;ResponseDelay&gt;0&lt;/ResponseDelay&gt;&lt;/Response&gt;&lt;Response&gt;&lt;Index&gt;3&lt;/Index&gt;&lt;SmartcardUID&gt;0&lt;/SmartcardUID&gt;&lt;Key&gt;KEY&lt;/Key&gt;&lt;Valid&gt;true&lt;/Valid&gt;&lt;TimeStamp&gt;0001-01-01T00:00:00&lt;/TimeStamp&gt;&lt;Value&gt;0&lt;/Value&gt;&lt;ValueAsPercentage&gt;0&lt;/ValueAsPercentage&gt;&lt;ValueAsPercentageString&gt;0%&lt;/ValueAsPercentageString&gt;&lt;PersonId&gt;0&lt;/PersonId&gt;&lt;ResponseDelay&gt;0&lt;/ResponseDelay&gt;&lt;/Response&gt;&lt;Response&gt;&lt;Index&gt;4&lt;/Index&gt;&lt;SmartcardUID&gt;0&lt;/SmartcardUID&gt;&lt;Key&gt;KEY&lt;/Key&gt;&lt;Valid&gt;true&lt;/Valid&gt;&lt;TimeStamp&gt;0001-01-01T00:00:00&lt;/TimeStamp&gt;&lt;Value&gt;1&lt;/Value&gt;&lt;ValueAsPercentage&gt;100&lt;/ValueAsPercentage&gt;&lt;ValueAsPercentageString&gt;100%&lt;/ValueAsPercentageString&gt;&lt;PersonId&gt;0&lt;/PersonId&gt;&lt;ResponseDelay&gt;0&lt;/ResponseDelay&gt;&lt;/Response&gt;&lt;Response&gt;&lt;Index&gt;99999&lt;/Index&gt;&lt;SmartcardUID&gt;0&lt;/SmartcardUID&gt;&lt;Key&gt;NUMERIC_SUMMARY&lt;/Key&gt;&lt;Valid&gt;true&lt;/Valid&gt;&lt;TimeStamp&gt;0001-01-01T00:00:00&lt;/TimeStamp&gt;&lt;Value&gt;{&quot;Average&quot;:5.0,&quot;AverageFormatted&quot;:&quot;5&quot;,&quot;AnswerCount&quot;:1,&quot;LowestResponse&quot;:5.0,&quot;HighestResponse&quot;:5.0,&quot;CorrectAnswerCount&quot;:0,&quot;CorrectAnswerPercentageText&quot;:&quot;0&quot;,&quot;Median&quot;:5.0,&quot;Modes&quot;:[],&quot;@type&quot;:&quot;NumericResultSummary&quot;}&lt;/Value&gt;&lt;ValueAsPercentage&gt;0&lt;/ValueAsPercentage&gt;&lt;PersonId&gt;0&lt;/PersonId&gt;&lt;ResponseDelay&gt;0&lt;/ResponseDelay&gt;&lt;/Response&gt;&lt;/ArrayOfResponse&gt;"/>
  <p:tag name="COUNTDOWNOPTIONS" val="&lt;?xml version=&quot;1.0&quot; encoding=&quot;utf-8&quot;?&gt;&lt;CountdownOptions xmlns:xsd=&quot;http://www.w3.org/2001/XMLSchema&quot; xmlns:xsi=&quot;http://www.w3.org/2001/XMLSchema-instance&quot;&gt;&lt;GUID&gt;5389c13c-f3e5-4fb1-8bf6-21102d2473d9&lt;/GUID&gt;&lt;Name /&gt;&lt;HasCountdown&gt;false&lt;/HasCountdown&gt;&lt;DoesCountdownClosePoll&gt;false&lt;/DoesCountdownClosePoll&gt;&lt;Length&gt;10&lt;/Length&gt;&lt;Value&gt;10&lt;/Value&gt;&lt;CountdownType&gt;Analogue&lt;/CountdownType&gt;&lt;Location&gt;&lt;GUID&gt;00000000-0000-0000-0000-000000000000&lt;/GUID&gt;&lt;Name /&gt;&lt;ScreenPosition&gt;BottomRight&lt;/ScreenPosition&gt;&lt;BorderThickness&gt;10&lt;/BorderThickness&gt;&lt;Top&gt;0&lt;/Top&gt;&lt;Left&gt;0&lt;/Left&gt;&lt;Height&gt;35&lt;/Height&gt;&lt;Width&gt;50&lt;/Width&gt;&lt;/Location&gt;&lt;/CountdownOptions&gt;"/>
  <p:tag name="SOUNDOPTIONS" val="&lt;?xml version=&quot;1.0&quot; encoding=&quot;utf-8&quot;?&gt;&lt;SoundOptions xmlns:xsd=&quot;http://www.w3.org/2001/XMLSchema&quot; xmlns:xsi=&quot;http://www.w3.org/2001/XMLSchema-instance&quot;&gt;&lt;GUID&gt;c7a6c0ce-8bee-405c-9c40-c99a938b391a&lt;/GUID&gt;&lt;Name /&gt;&lt;PlaySound&gt;false&lt;/PlaySound&gt;&lt;CountdownSoundTag&gt;SOUND5048106112113789048858212267122791194343688811210411778721021077387908281705665479797697149868110361&lt;/CountdownSoundTag&gt;&lt;PlayTimesUpSound&gt;false&lt;/PlayTimesUpSound&gt;&lt;TimesUpSoundTag&gt;SOUND78559777531211121158510385529866107431017273103999057109117571068712285765090109816511543112828412211961&lt;/TimesUpSoundTag&gt;&lt;Loop&gt;true&lt;/Loop&gt;&lt;/SoundOptions&gt;"/>
  <p:tag name="JOININSTRUCTIONS" val="&lt;?xml version=&quot;1.0&quot; encoding=&quot;utf-8&quot;?&gt;&lt;JoinInstructions xmlns:xsi=&quot;http://www.w3.org/2001/XMLSchema-instance&quot; xmlns:xsd=&quot;http://www.w3.org/2001/XMLSchema&quot;&gt;&lt;GUID&gt;80906132-bf93-458a-8197-369af2c56c5e&lt;/GUID&gt;&lt;Name /&gt;&lt;Position&gt;&lt;GUID&gt;d917a8a0-3068-426f-a865-35f5e90cbf73&lt;/GUID&gt;&lt;Name /&gt;&lt;ScreenPosition&gt;BottomRight&lt;/ScreenPosition&gt;&lt;BorderThickness&gt;10&lt;/BorderThickness&gt;&lt;Top&gt;10&lt;/Top&gt;&lt;Left&gt;604.0006&lt;/Left&gt;&lt;Height&gt;29.08126&lt;/Height&gt;&lt;Width&gt;246.493942&lt;/Width&gt;&lt;/Position&gt;&lt;/JoinInstructions&gt;"/>
  <p:tag name="LASTMODE" val="&lt;?xml version=&quot;1.0&quot; encoding=&quot;utf-8&quot;?&gt;&lt;int&gt;0&lt;/int&gt;"/>
  <p:tag name="SCORINGOPTIONS" val="&lt;?xml version=&quot;1.0&quot; encoding=&quot;utf-8&quot;?&gt;&lt;ScoringOptions xmlns:xsd=&quot;http://www.w3.org/2001/XMLSchema&quot; xmlns:xsi=&quot;http://www.w3.org/2001/XMLSchema-instance&quot;&gt;&lt;GUID&gt;1dd96a07-1f4a-49df-98b7-9f603d1c3128&lt;/GUID&gt;&lt;Name /&gt;&lt;EnableScoring&gt;false&lt;/EnableScoring&gt;&lt;RevealAnswer&gt;true&lt;/RevealAnswer&gt;&lt;PointsForCorrectAnswer&gt;10&lt;/PointsForCorrectAnswer&gt;&lt;SpeedScoring&gt;false&lt;/SpeedScoring&gt;&lt;IsNumberOfCorrectAnswersShown&gt;false&lt;/IsNumberOfCorrectAnswersShown&gt;&lt;/ScoringOptions&gt;"/>
  <p:tag name="RESULTRENDERING" val="&lt;?xml version=&quot;1.0&quot; encoding=&quot;utf-8&quot;?&gt;&lt;DataRendering xmlns:xsd=&quot;http://www.w3.org/2001/XMLSchema&quot; xmlns:xsi=&quot;http://www.w3.org/2001/XMLSchema-instance&quot;&gt;&lt;GUID&gt;9a8ea3d3-a6de-4e90-adb3-9a6a5424cbe1&lt;/GUID&gt;&lt;Name /&gt;&lt;ShowAverage&gt;true&lt;/ShowAverage&gt;&lt;DisplayType&gt;ColumnsStarRating&lt;/DisplayType&gt;&lt;DisplayNumbersAs&gt;Percentages&lt;/DisplayNumbersAs&gt;&lt;DecimalPlaces&gt;0&lt;/DecimalPlaces&gt;&lt;ShowResultsAxis&gt;false&lt;/ShowResultsAxis&gt;&lt;ShowRangeAxis&gt;true&lt;/ShowRangeAxis&gt;&lt;ShowTotal&gt;true&lt;/ShowTotal&gt;&lt;ShowResults&gt;true&lt;/ShowResults&gt;&lt;CalculatePercentageAs&gt;PercentagesOfVoters&lt;/CalculatePercentageAs&gt;&lt;IsBreakdown&gt;false&lt;/IsBreakdown&gt;&lt;ShowOverall&gt;true&lt;/ShowOverall&gt;&lt;AdjustDecimalPlacesIfNecessary&gt;true&lt;/AdjustDecimalPlacesIfNecessary&gt;&lt;AddDecimalPlaceIfRequired&gt;true&lt;/AddDecimalPlaceIfRequired&gt;&lt;NumberOfChoicesToDisplay&gt;10&lt;/NumberOfChoicesToDisplay&gt;&lt;/DataRendering&gt;"/>
  <p:tag name="SEQUENCECOUNT" val="&lt;?xml version=&quot;1.0&quot; encoding=&quot;utf-8&quot;?&gt;&lt;int&gt;159&lt;/int&gt;"/>
  <p:tag name="QUESTIONDEFINITION" val="&lt;?xml version=&quot;1.0&quot; encoding=&quot;utf-8&quot;?&gt;&lt;ValueQuestionStarRating xmlns:xsd=&quot;http://www.w3.org/2001/XMLSchema&quot; xmlns:xsi=&quot;http://www.w3.org/2001/XMLSchema-instance&quot;&gt;&lt;GUID&gt;0cc32c7b-758b-44c3-9d85-07ee4a2c05c9&lt;/GUID&gt;&lt;Name /&gt;&lt;ReactorQuestionId /&gt;&lt;Text&gt;How would you rate your understanding of how to work well&#10;with neurodivergent colleagues?&lt;/Text&gt;&lt;SubChoiceDefinitions&gt;&lt;SubChoiceDefinition&gt;&lt;Name&gt;_default&lt;/Name&gt;&lt;SubChoiceSourceReferences /&gt;&lt;/SubChoiceDefinition&gt;&lt;/SubChoiceDefinitions&gt;&lt;SubText /&gt;&lt;IndividualWeightingText /&gt;&lt;QuestionType&gt;StarRating&lt;/QuestionType&gt;&lt;Source&gt;Handsets&lt;/Source&gt;&lt;Choices&gt;&lt;Choice xsi:type=&quot;BandChoice&quot;&gt;&lt;GUID&gt;4a43c961-72d1-48bf-a1b0-5af985e85eac&lt;/GUID&gt;&lt;Name /&gt;&lt;IsSelected&gt;true&lt;/IsSelected&gt;&lt;Description&gt;1&lt;/Description&gt;&lt;Key&gt;0&lt;/Key&gt;&lt;IsAnswer&gt;false&lt;/IsAnswer&gt;&lt;SubChoiceData&gt;&lt;SubChoices&gt;&lt;SubChoice&gt;&lt;NumVotes&gt;0&lt;/NumVotes&gt;&lt;PercentageOfVotesCast&gt;0&lt;/PercentageOfVotesCast&gt;&lt;PercentageOfVotesCastAsString&gt;0%&lt;/PercentageOfVotesCastAsString&gt;&lt;PercentageOfVoters&gt;0&lt;/PercentageOfVoters&gt;&lt;PercentageOfVotersAsString&gt;0%&lt;/PercentageOfVotersAsString&gt;&lt;/SubChoice&gt;&lt;/SubChoices&gt;&lt;/SubChoiceData&gt;&lt;Score&gt;0&lt;/Score&gt;&lt;ChoiceRankings /&gt;&lt;AnswerSequenceNo&gt;0&lt;/AnswerSequenceNo&gt;&lt;LowerBound&gt;1&lt;/LowerBound&gt;&lt;UpperBound&gt;1&lt;/UpperBound&gt;&lt;/Choice&gt;&lt;Choice xsi:type=&quot;BandChoice&quot;&gt;&lt;GUID&gt;a7e11dd8-c874-4143-8803-5d4049c1d33f&lt;/GUID&gt;&lt;Name /&gt;&lt;IsSelected&gt;true&lt;/IsSelected&gt;&lt;Description&gt;2&lt;/Description&gt;&lt;Key&gt;1&lt;/Key&gt;&lt;IsAnswer&gt;false&lt;/IsAnswer&gt;&lt;SubChoiceData&gt;&lt;SubChoices&gt;&lt;SubChoice&gt;&lt;NumVotes&gt;0&lt;/NumVotes&gt;&lt;PercentageOfVotesCast&gt;0&lt;/PercentageOfVotesCast&gt;&lt;PercentageOfVotesCastAsString&gt;0%&lt;/PercentageOfVotesCastAsString&gt;&lt;PercentageOfVoters&gt;0&lt;/PercentageOfVoters&gt;&lt;PercentageOfVotersAsString&gt;0%&lt;/PercentageOfVotersAsString&gt;&lt;/SubChoice&gt;&lt;/SubChoices&gt;&lt;/SubChoiceData&gt;&lt;Score&gt;0&lt;/Score&gt;&lt;ChoiceRankings /&gt;&lt;AnswerSequenceNo&gt;0&lt;/AnswerSequenceNo&gt;&lt;LowerBound&gt;2&lt;/LowerBound&gt;&lt;UpperBound&gt;2&lt;/UpperBound&gt;&lt;/Choice&gt;&lt;Choice xsi:type=&quot;BandChoice&quot;&gt;&lt;GUID&gt;374c1111-c078-4a85-8053-908d7899fe05&lt;/GUID&gt;&lt;Name /&gt;&lt;IsSelected&gt;true&lt;/IsSelected&gt;&lt;Description&gt;3&lt;/Description&gt;&lt;Key&gt;2&lt;/Key&gt;&lt;IsAnswer&gt;false&lt;/IsAnswer&gt;&lt;SubChoiceData&gt;&lt;SubChoices&gt;&lt;SubChoice&gt;&lt;NumVotes&gt;0&lt;/NumVotes&gt;&lt;PercentageOfVotesCast&gt;0&lt;/PercentageOfVotesCast&gt;&lt;PercentageOfVotesCastAsString&gt;0%&lt;/PercentageOfVotesCastAsString&gt;&lt;PercentageOfVoters&gt;0&lt;/PercentageOfVoters&gt;&lt;PercentageOfVotersAsString&gt;0%&lt;/PercentageOfVotersAsString&gt;&lt;/SubChoice&gt;&lt;/SubChoices&gt;&lt;/SubChoiceData&gt;&lt;Score&gt;0&lt;/Score&gt;&lt;ChoiceRankings /&gt;&lt;AnswerSequenceNo&gt;0&lt;/AnswerSequenceNo&gt;&lt;LowerBound&gt;3&lt;/LowerBound&gt;&lt;UpperBound&gt;3&lt;/UpperBound&gt;&lt;/Choice&gt;&lt;Choice xsi:type=&quot;BandChoice&quot;&gt;&lt;GUID&gt;6ba09736-eafa-4b03-b425-f48a437b26ab&lt;/GUID&gt;&lt;Name /&gt;&lt;IsSelected&gt;true&lt;/IsSelected&gt;&lt;Description&gt;4&lt;/Description&gt;&lt;Key&gt;3&lt;/Key&gt;&lt;IsAnswer&gt;false&lt;/IsAnswer&gt;&lt;SubChoiceData&gt;&lt;SubChoices&gt;&lt;SubChoice&gt;&lt;NumVotes&gt;0&lt;/NumVotes&gt;&lt;PercentageOfVotesCast&gt;0&lt;/PercentageOfVotesCast&gt;&lt;PercentageOfVotesCastAsString&gt;0%&lt;/PercentageOfVotesCastAsString&gt;&lt;PercentageOfVoters&gt;0&lt;/PercentageOfVoters&gt;&lt;PercentageOfVotersAsString&gt;0%&lt;/PercentageOfVotersAsString&gt;&lt;/SubChoice&gt;&lt;/SubChoices&gt;&lt;/SubChoiceData&gt;&lt;Score&gt;0&lt;/Score&gt;&lt;ChoiceRankings /&gt;&lt;AnswerSequenceNo&gt;0&lt;/AnswerSequenceNo&gt;&lt;LowerBound&gt;4&lt;/LowerBound&gt;&lt;UpperBound&gt;4&lt;/UpperBound&gt;&lt;/Choice&gt;&lt;Choice xsi:type=&quot;BandChoice&quot;&gt;&lt;GUID&gt;61d1c461-2839-42ee-84b0-efd796cc42cd&lt;/GUID&gt;&lt;Name /&gt;&lt;IsSelected&gt;true&lt;/IsSelected&gt;&lt;Description&gt;5&lt;/Description&gt;&lt;Key&gt;4&lt;/Key&gt;&lt;IsAnswer&gt;false&lt;/IsAnswer&gt;&lt;SubChoiceData&gt;&lt;SubChoices&gt;&lt;SubChoice&gt;&lt;NumVotes&gt;0&lt;/NumVotes&gt;&lt;PercentageOfVotesCast&gt;0&lt;/PercentageOfVotesCast&gt;&lt;PercentageOfVotesCastAsString&gt;0%&lt;/PercentageOfVotesCastAsString&gt;&lt;PercentageOfVoters&gt;0&lt;/PercentageOfVoters&gt;&lt;PercentageOfVotersAsString&gt;0%&lt;/PercentageOfVotersAsString&gt;&lt;/SubChoice&gt;&lt;/SubChoices&gt;&lt;/SubChoiceData&gt;&lt;Score&gt;0&lt;/Score&gt;&lt;ChoiceRankings /&gt;&lt;AnswerSequenceNo&gt;0&lt;/AnswerSequenceNo&gt;&lt;LowerBound&gt;5&lt;/LowerBound&gt;&lt;UpperBound&gt;5&lt;/UpperBound&gt;&lt;/Choice&gt;&lt;/Choices&gt;&lt;HasData&gt;false&lt;/HasData&gt;&lt;MasterQuestionNumSubChoices&gt;0&lt;/MasterQuestionNumSubChoices&gt;&lt;TimeOpenMS&gt;0&lt;/TimeOpenMS&gt;&lt;IsQuestionWeighted&gt;false&lt;/IsQuestionWeighted&gt;&lt;CorrectAnswerVotesNumber&gt;0&lt;/CorrectAnswerVotesNumber&gt;&lt;CorrectAnswerVotesPercent&gt;0&lt;/CorrectAnswerVotesPercent&gt;&lt;ReactorPollDetails&gt;&lt;MeetingId&gt;0&lt;/MeetingId&gt;&lt;SessionId&gt;0&lt;/SessionId&gt;&lt;TenancyId&gt;0&lt;/TenancyId&gt;&lt;LatestPollId&gt;0&lt;/LatestPollId&gt;&lt;/ReactorPollDetails&gt;&lt;DataRangeMinValue&gt;1&lt;/DataRangeMinValue&gt;&lt;DataRangeMaxValue&gt;5&lt;/DataRangeMaxValue&gt;&lt;LowestValueDescription /&gt;&lt;HighestValueDescription /&gt;&lt;Modes /&gt;&lt;Median&gt;0&lt;/Median&gt;&lt;Mean&gt;0&lt;/Mean&gt;&lt;Lowest&gt;1&lt;/Lowest&gt;&lt;Highest&gt;5&lt;/Highest&gt;&lt;Total&gt;0&lt;/Total&gt;&lt;ValueRangeScores&gt;&lt;ValueRangeScore&gt;&lt;GUID&gt;9e19a161-5412-4a23-bd56-7ffee8342636&lt;/GUID&gt;&lt;Name /&gt;&lt;IsAnswer&gt;false&lt;/IsAnswer&gt;&lt;Score&gt;0&lt;/Score&gt;&lt;LowerBound xsi:nil=&quot;true&quot; /&gt;&lt;UpperBound xsi:nil=&quot;true&quot; /&gt;&lt;/ValueRangeScore&gt;&lt;/ValueRangeScores&gt;&lt;/ValueQuestionStarRating&gt;"/>
  <p:tag name="MEETOO" val="5f871764-847b-4d56-95ae-61afbcc7bacc"/>
</p:tagLst>
</file>

<file path=ppt/theme/theme1.xml><?xml version="1.0" encoding="utf-8"?>
<a:theme xmlns:a="http://schemas.openxmlformats.org/drawingml/2006/main" name="Office">
  <a:themeElements>
    <a:clrScheme name="Benutzerdefiniert 49">
      <a:dk1>
        <a:sysClr val="windowText" lastClr="000000"/>
      </a:dk1>
      <a:lt1>
        <a:sysClr val="window" lastClr="FFFFFF"/>
      </a:lt1>
      <a:dk2>
        <a:srgbClr val="83A4BE"/>
      </a:dk2>
      <a:lt2>
        <a:srgbClr val="6BBB85"/>
      </a:lt2>
      <a:accent1>
        <a:srgbClr val="D8183D"/>
      </a:accent1>
      <a:accent2>
        <a:srgbClr val="626367"/>
      </a:accent2>
      <a:accent3>
        <a:srgbClr val="22AA67"/>
      </a:accent3>
      <a:accent4>
        <a:srgbClr val="E0EFE2"/>
      </a:accent4>
      <a:accent5>
        <a:srgbClr val="017097"/>
      </a:accent5>
      <a:accent6>
        <a:srgbClr val="AFC0D3"/>
      </a:accent6>
      <a:hlink>
        <a:srgbClr val="000000"/>
      </a:hlink>
      <a:folHlink>
        <a:srgbClr val="000000"/>
      </a:folHlink>
    </a:clrScheme>
    <a:fontScheme name="Benutzerdefiniert 31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uticonsult_Canada_presentation" id="{7D39B21E-D858-497A-B7D5-430866BB3CAE}" vid="{794AAD70-DF38-4A64-B027-356166F98F46}"/>
    </a:ext>
  </a:extLst>
</a:theme>
</file>

<file path=ppt/theme/theme2.xml><?xml version="1.0" encoding="utf-8"?>
<a:theme xmlns:a="http://schemas.openxmlformats.org/drawingml/2006/main" name="1_Office">
  <a:themeElements>
    <a:clrScheme name="Benutzerdefiniert 106">
      <a:dk1>
        <a:sysClr val="windowText" lastClr="000000"/>
      </a:dk1>
      <a:lt1>
        <a:sysClr val="window" lastClr="FFFFFF"/>
      </a:lt1>
      <a:dk2>
        <a:srgbClr val="83A4BE"/>
      </a:dk2>
      <a:lt2>
        <a:srgbClr val="6BBB85"/>
      </a:lt2>
      <a:accent1>
        <a:srgbClr val="D50032"/>
      </a:accent1>
      <a:accent2>
        <a:srgbClr val="626367"/>
      </a:accent2>
      <a:accent3>
        <a:srgbClr val="00AF66"/>
      </a:accent3>
      <a:accent4>
        <a:srgbClr val="E0EFE2"/>
      </a:accent4>
      <a:accent5>
        <a:srgbClr val="007096"/>
      </a:accent5>
      <a:accent6>
        <a:srgbClr val="AFC0D3"/>
      </a:accent6>
      <a:hlink>
        <a:srgbClr val="000000"/>
      </a:hlink>
      <a:folHlink>
        <a:srgbClr val="000000"/>
      </a:folHlink>
    </a:clrScheme>
    <a:fontScheme name="Benutzerdefiniert 31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uticon_PowerPoint_16x9" id="{40B8A16D-EB37-4944-B22F-A397C3C7C09B}" vid="{0243DDDD-1953-405C-8BEC-43F8866D061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D6DA30FB845114E9714EA99063C62AB" ma:contentTypeVersion="14" ma:contentTypeDescription="Create a new document." ma:contentTypeScope="" ma:versionID="cd6547ceb5c63d54a4437a66a9ff3375">
  <xsd:schema xmlns:xsd="http://www.w3.org/2001/XMLSchema" xmlns:xs="http://www.w3.org/2001/XMLSchema" xmlns:p="http://schemas.microsoft.com/office/2006/metadata/properties" xmlns:ns2="c4f9c28b-a2ec-48cb-b3b8-6da26436a5fc" xmlns:ns3="6f2f0925-73c9-4541-832f-cca564e57998" targetNamespace="http://schemas.microsoft.com/office/2006/metadata/properties" ma:root="true" ma:fieldsID="9a6d065fb7e0c1d773182c73d1db54f5" ns2:_="" ns3:_="">
    <xsd:import namespace="c4f9c28b-a2ec-48cb-b3b8-6da26436a5fc"/>
    <xsd:import namespace="6f2f0925-73c9-4541-832f-cca564e5799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_Flow_SignoffStatu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f9c28b-a2ec-48cb-b3b8-6da26436a5f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_Flow_SignoffStatus" ma:index="18" nillable="true" ma:displayName="Sign-off status" ma:internalName="Sign_x002d_off_x0020_status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7eaf9284-3f41-419c-9dae-35a26db7448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2f0925-73c9-4541-832f-cca564e5799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b60c98d6-590f-4d5f-81f2-1e73adbc0d70}" ma:internalName="TaxCatchAll" ma:showField="CatchAllData" ma:web="6f2f0925-73c9-4541-832f-cca564e5799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6f2f0925-73c9-4541-832f-cca564e57998">
      <UserInfo>
        <DisplayName>Russell Botting</DisplayName>
        <AccountId>23</AccountId>
        <AccountType/>
      </UserInfo>
    </SharedWithUsers>
    <_Flow_SignoffStatus xmlns="c4f9c28b-a2ec-48cb-b3b8-6da26436a5fc" xsi:nil="true"/>
    <TaxCatchAll xmlns="6f2f0925-73c9-4541-832f-cca564e57998" xsi:nil="true"/>
    <lcf76f155ced4ddcb4097134ff3c332f xmlns="c4f9c28b-a2ec-48cb-b3b8-6da26436a5fc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9E50C81-9266-491D-84AA-9CAC422508E5}">
  <ds:schemaRefs>
    <ds:schemaRef ds:uri="6f2f0925-73c9-4541-832f-cca564e57998"/>
    <ds:schemaRef ds:uri="c4f9c28b-a2ec-48cb-b3b8-6da26436a5f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86A006CE-CDBB-4163-BAD7-3417EBD41ED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E8AC705-470F-4D26-9F44-1A7812FD0907}">
  <ds:schemaRefs>
    <ds:schemaRef ds:uri="6f2f0925-73c9-4541-832f-cca564e57998"/>
    <ds:schemaRef ds:uri="c4f9c28b-a2ec-48cb-b3b8-6da26436a5f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1029</Words>
  <Application>Microsoft Macintosh PowerPoint</Application>
  <PresentationFormat>Widescreen</PresentationFormat>
  <Paragraphs>325</Paragraphs>
  <Slides>25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Calibri</vt:lpstr>
      <vt:lpstr>Calibri Light</vt:lpstr>
      <vt:lpstr>Century Gothic</vt:lpstr>
      <vt:lpstr>Source Sans Pro</vt:lpstr>
      <vt:lpstr>Office</vt:lpstr>
      <vt:lpstr>1_Office</vt:lpstr>
      <vt:lpstr>PowerPoint Presentation</vt:lpstr>
      <vt:lpstr>Introductions</vt:lpstr>
      <vt:lpstr>By the end of this session, you will:</vt:lpstr>
      <vt:lpstr>PowerPoint Presentation</vt:lpstr>
      <vt:lpstr>auticon background</vt:lpstr>
      <vt:lpstr>PowerPoint Presentation</vt:lpstr>
      <vt:lpstr>PowerPoint Presentation</vt:lpstr>
      <vt:lpstr>PowerPoint Presentation</vt:lpstr>
      <vt:lpstr>PowerPoint Presentation</vt:lpstr>
      <vt:lpstr>Joining Instructions</vt:lpstr>
      <vt:lpstr>That you know of, do you work in a neurodiverse team?</vt:lpstr>
      <vt:lpstr>PowerPoint Presentation</vt:lpstr>
      <vt:lpstr>PowerPoint Presentation</vt:lpstr>
      <vt:lpstr>What do you think of when you hear the word autism?</vt:lpstr>
      <vt:lpstr>Terminology</vt:lpstr>
      <vt:lpstr>How would you rate your understanding of how to work well with autistic colleagues?</vt:lpstr>
      <vt:lpstr>PowerPoint Presentation</vt:lpstr>
      <vt:lpstr>Cognitive Differences</vt:lpstr>
      <vt:lpstr>PowerPoint Presentation</vt:lpstr>
      <vt:lpstr>Remember…</vt:lpstr>
      <vt:lpstr>1). Strengths-based model for inclusion and support</vt:lpstr>
      <vt:lpstr>2). Universal accommodations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Russell Botting</dc:creator>
  <cp:lastModifiedBy>Kirsty Cook</cp:lastModifiedBy>
  <cp:revision>6</cp:revision>
  <dcterms:created xsi:type="dcterms:W3CDTF">2021-05-13T11:27:28Z</dcterms:created>
  <dcterms:modified xsi:type="dcterms:W3CDTF">2022-07-12T16:16:34Z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0x0101008D6DA30FB845114E9714EA99063C62AB</vt:lpwstr>
  </property>
  <property fmtid="{D5CDD505-2E9C-101B-9397-08002B2CF9AE}" pid="3" name="MediaServiceImageTags">
    <vt:lpwstr/>
  </property>
</Properties>
</file>